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6" r:id="rId23"/>
    <p:sldId id="277" r:id="rId24"/>
    <p:sldId id="278" r:id="rId25"/>
    <p:sldId id="280" r:id="rId26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10976" userDrawn="1">
          <p15:clr>
            <a:srgbClr val="A4A3A4"/>
          </p15:clr>
        </p15:guide>
        <p15:guide id="4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836" y="690"/>
      </p:cViewPr>
      <p:guideLst>
        <p:guide orient="horz" pos="3240"/>
        <p:guide pos="5760"/>
        <p:guide pos="10976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0" y="-4"/>
            <a:ext cx="18288006" cy="102870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roup 10"/>
          <p:cNvGrpSpPr/>
          <p:nvPr/>
        </p:nvGrpSpPr>
        <p:grpSpPr>
          <a:xfrm>
            <a:off x="-5" y="0"/>
            <a:ext cx="3446870" cy="10287003"/>
            <a:chOff x="-2" y="0"/>
            <a:chExt cx="3446869" cy="10287002"/>
          </a:xfrm>
        </p:grpSpPr>
        <p:sp>
          <p:nvSpPr>
            <p:cNvPr id="93" name="Rectangle 5"/>
            <p:cNvSpPr/>
            <p:nvPr/>
          </p:nvSpPr>
          <p:spPr>
            <a:xfrm>
              <a:off x="1814511" y="7144"/>
              <a:ext cx="35722" cy="3271839"/>
            </a:xfrm>
            <a:prstGeom prst="rect">
              <a:avLst/>
            </a:pr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4" name="Freeform 6"/>
            <p:cNvSpPr/>
            <p:nvPr/>
          </p:nvSpPr>
          <p:spPr>
            <a:xfrm>
              <a:off x="1693067" y="3264693"/>
              <a:ext cx="285753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5" name="Freeform 7"/>
            <p:cNvSpPr/>
            <p:nvPr/>
          </p:nvSpPr>
          <p:spPr>
            <a:xfrm>
              <a:off x="1685923" y="6031706"/>
              <a:ext cx="285753" cy="28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6" name="Rectangle 8"/>
            <p:cNvSpPr/>
            <p:nvPr/>
          </p:nvSpPr>
          <p:spPr>
            <a:xfrm>
              <a:off x="621504" y="14287"/>
              <a:ext cx="42865" cy="6722270"/>
            </a:xfrm>
            <a:prstGeom prst="rect">
              <a:avLst/>
            </a:pr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7" name="Freeform 9"/>
            <p:cNvSpPr/>
            <p:nvPr/>
          </p:nvSpPr>
          <p:spPr>
            <a:xfrm>
              <a:off x="500059" y="6722268"/>
              <a:ext cx="285753" cy="2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8" name="Freeform 10"/>
            <p:cNvSpPr/>
            <p:nvPr/>
          </p:nvSpPr>
          <p:spPr>
            <a:xfrm>
              <a:off x="285747" y="14287"/>
              <a:ext cx="228602" cy="136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373"/>
                  </a:lnTo>
                  <a:lnTo>
                    <a:pt x="18225" y="14350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463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9" name="Freeform 11"/>
            <p:cNvSpPr/>
            <p:nvPr/>
          </p:nvSpPr>
          <p:spPr>
            <a:xfrm>
              <a:off x="1935955" y="21432"/>
              <a:ext cx="564362" cy="270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3" y="21600"/>
                  </a:moveTo>
                  <a:lnTo>
                    <a:pt x="0" y="11799"/>
                  </a:lnTo>
                  <a:lnTo>
                    <a:pt x="0" y="0"/>
                  </a:lnTo>
                  <a:lnTo>
                    <a:pt x="1641" y="0"/>
                  </a:lnTo>
                  <a:lnTo>
                    <a:pt x="1641" y="11742"/>
                  </a:lnTo>
                  <a:lnTo>
                    <a:pt x="21600" y="21486"/>
                  </a:lnTo>
                  <a:lnTo>
                    <a:pt x="2023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0" name="Freeform 12"/>
            <p:cNvSpPr/>
            <p:nvPr/>
          </p:nvSpPr>
          <p:spPr>
            <a:xfrm>
              <a:off x="2400298" y="2702719"/>
              <a:ext cx="285753" cy="28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1" name="Freeform 13"/>
            <p:cNvSpPr/>
            <p:nvPr/>
          </p:nvSpPr>
          <p:spPr>
            <a:xfrm>
              <a:off x="2071686" y="14287"/>
              <a:ext cx="557215" cy="2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15" y="21600"/>
                  </a:moveTo>
                  <a:lnTo>
                    <a:pt x="0" y="9212"/>
                  </a:lnTo>
                  <a:lnTo>
                    <a:pt x="0" y="0"/>
                  </a:lnTo>
                  <a:lnTo>
                    <a:pt x="1385" y="0"/>
                  </a:lnTo>
                  <a:lnTo>
                    <a:pt x="1385" y="9140"/>
                  </a:lnTo>
                  <a:lnTo>
                    <a:pt x="21600" y="21456"/>
                  </a:lnTo>
                  <a:lnTo>
                    <a:pt x="2021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2" name="Freeform 14"/>
            <p:cNvSpPr/>
            <p:nvPr/>
          </p:nvSpPr>
          <p:spPr>
            <a:xfrm>
              <a:off x="2464593" y="0"/>
              <a:ext cx="228603" cy="136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550" y="21600"/>
                  </a:lnTo>
                  <a:lnTo>
                    <a:pt x="17550" y="7213"/>
                  </a:lnTo>
                  <a:lnTo>
                    <a:pt x="0" y="225"/>
                  </a:lnTo>
                  <a:lnTo>
                    <a:pt x="3375" y="0"/>
                  </a:lnTo>
                  <a:lnTo>
                    <a:pt x="21600" y="71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3" name="Freeform 15"/>
            <p:cNvSpPr/>
            <p:nvPr/>
          </p:nvSpPr>
          <p:spPr>
            <a:xfrm>
              <a:off x="2528886" y="2131219"/>
              <a:ext cx="285753" cy="2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4" name="Freeform 16"/>
            <p:cNvSpPr/>
            <p:nvPr/>
          </p:nvSpPr>
          <p:spPr>
            <a:xfrm>
              <a:off x="2528886" y="1354932"/>
              <a:ext cx="285753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5" name="Freeform 17"/>
            <p:cNvSpPr/>
            <p:nvPr/>
          </p:nvSpPr>
          <p:spPr>
            <a:xfrm>
              <a:off x="2614611" y="7144"/>
              <a:ext cx="628655" cy="78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1600"/>
                  </a:moveTo>
                  <a:lnTo>
                    <a:pt x="3682" y="7878"/>
                  </a:lnTo>
                  <a:lnTo>
                    <a:pt x="0" y="394"/>
                  </a:lnTo>
                  <a:lnTo>
                    <a:pt x="1227" y="0"/>
                  </a:lnTo>
                  <a:lnTo>
                    <a:pt x="4909" y="7288"/>
                  </a:lnTo>
                  <a:lnTo>
                    <a:pt x="21600" y="20812"/>
                  </a:lnTo>
                  <a:lnTo>
                    <a:pt x="2061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6" name="Freeform 18"/>
            <p:cNvSpPr/>
            <p:nvPr/>
          </p:nvSpPr>
          <p:spPr>
            <a:xfrm>
              <a:off x="3189685" y="733425"/>
              <a:ext cx="221459" cy="22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extrusionOk="0">
                  <a:moveTo>
                    <a:pt x="9847" y="21600"/>
                  </a:moveTo>
                  <a:cubicBezTo>
                    <a:pt x="7306" y="21600"/>
                    <a:pt x="4765" y="20903"/>
                    <a:pt x="2859" y="18813"/>
                  </a:cubicBezTo>
                  <a:cubicBezTo>
                    <a:pt x="-953" y="13935"/>
                    <a:pt x="-953" y="6968"/>
                    <a:pt x="2859" y="2787"/>
                  </a:cubicBezTo>
                  <a:cubicBezTo>
                    <a:pt x="4765" y="697"/>
                    <a:pt x="7306" y="0"/>
                    <a:pt x="9847" y="0"/>
                  </a:cubicBezTo>
                  <a:cubicBezTo>
                    <a:pt x="12388" y="0"/>
                    <a:pt x="14929" y="697"/>
                    <a:pt x="16835" y="2787"/>
                  </a:cubicBezTo>
                  <a:cubicBezTo>
                    <a:pt x="20647" y="6968"/>
                    <a:pt x="20647" y="13935"/>
                    <a:pt x="16835" y="18813"/>
                  </a:cubicBezTo>
                  <a:cubicBezTo>
                    <a:pt x="14929" y="20903"/>
                    <a:pt x="12388" y="21600"/>
                    <a:pt x="9847" y="21600"/>
                  </a:cubicBezTo>
                  <a:close/>
                  <a:moveTo>
                    <a:pt x="9847" y="2787"/>
                  </a:moveTo>
                  <a:cubicBezTo>
                    <a:pt x="7941" y="2787"/>
                    <a:pt x="6035" y="3484"/>
                    <a:pt x="4765" y="4877"/>
                  </a:cubicBezTo>
                  <a:cubicBezTo>
                    <a:pt x="1588" y="8361"/>
                    <a:pt x="1588" y="13239"/>
                    <a:pt x="4765" y="16723"/>
                  </a:cubicBezTo>
                  <a:cubicBezTo>
                    <a:pt x="6035" y="18116"/>
                    <a:pt x="7941" y="18813"/>
                    <a:pt x="9847" y="18813"/>
                  </a:cubicBezTo>
                  <a:cubicBezTo>
                    <a:pt x="11753" y="18813"/>
                    <a:pt x="13659" y="18116"/>
                    <a:pt x="14929" y="16723"/>
                  </a:cubicBezTo>
                  <a:cubicBezTo>
                    <a:pt x="18106" y="13239"/>
                    <a:pt x="18106" y="8361"/>
                    <a:pt x="14929" y="4877"/>
                  </a:cubicBezTo>
                  <a:cubicBezTo>
                    <a:pt x="13659" y="3484"/>
                    <a:pt x="11753" y="2787"/>
                    <a:pt x="9847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7" name="Freeform 19"/>
            <p:cNvSpPr/>
            <p:nvPr/>
          </p:nvSpPr>
          <p:spPr>
            <a:xfrm>
              <a:off x="1428748" y="7144"/>
              <a:ext cx="228602" cy="136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600"/>
                  </a:lnTo>
                  <a:lnTo>
                    <a:pt x="0" y="7137"/>
                  </a:lnTo>
                  <a:lnTo>
                    <a:pt x="18225" y="0"/>
                  </a:lnTo>
                  <a:lnTo>
                    <a:pt x="21600" y="227"/>
                  </a:lnTo>
                  <a:lnTo>
                    <a:pt x="3375" y="725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8" name="Freeform 20"/>
            <p:cNvSpPr/>
            <p:nvPr/>
          </p:nvSpPr>
          <p:spPr>
            <a:xfrm>
              <a:off x="1300160" y="1354932"/>
              <a:ext cx="285753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648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9" name="Freeform 21"/>
            <p:cNvSpPr/>
            <p:nvPr/>
          </p:nvSpPr>
          <p:spPr>
            <a:xfrm>
              <a:off x="1335880" y="2331244"/>
              <a:ext cx="285752" cy="2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0" name="Freeform 22"/>
            <p:cNvSpPr/>
            <p:nvPr/>
          </p:nvSpPr>
          <p:spPr>
            <a:xfrm>
              <a:off x="1107279" y="8434386"/>
              <a:ext cx="507210" cy="182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775" y="21600"/>
                  </a:lnTo>
                  <a:lnTo>
                    <a:pt x="19775" y="13084"/>
                  </a:lnTo>
                  <a:lnTo>
                    <a:pt x="0" y="169"/>
                  </a:lnTo>
                  <a:lnTo>
                    <a:pt x="1217" y="0"/>
                  </a:lnTo>
                  <a:lnTo>
                    <a:pt x="21600" y="1299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1" name="Freeform 23"/>
            <p:cNvSpPr/>
            <p:nvPr/>
          </p:nvSpPr>
          <p:spPr>
            <a:xfrm>
              <a:off x="971547" y="8220074"/>
              <a:ext cx="235748" cy="23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7" y="21600"/>
                  </a:moveTo>
                  <a:cubicBezTo>
                    <a:pt x="5236" y="21600"/>
                    <a:pt x="0" y="17018"/>
                    <a:pt x="0" y="11127"/>
                  </a:cubicBezTo>
                  <a:cubicBezTo>
                    <a:pt x="0" y="5236"/>
                    <a:pt x="5236" y="0"/>
                    <a:pt x="11127" y="0"/>
                  </a:cubicBezTo>
                  <a:cubicBezTo>
                    <a:pt x="17018" y="0"/>
                    <a:pt x="21600" y="5236"/>
                    <a:pt x="21600" y="11127"/>
                  </a:cubicBezTo>
                  <a:cubicBezTo>
                    <a:pt x="21600" y="17018"/>
                    <a:pt x="17018" y="21600"/>
                    <a:pt x="11127" y="21600"/>
                  </a:cubicBezTo>
                  <a:close/>
                  <a:moveTo>
                    <a:pt x="11127" y="2618"/>
                  </a:moveTo>
                  <a:cubicBezTo>
                    <a:pt x="6545" y="2618"/>
                    <a:pt x="2618" y="6545"/>
                    <a:pt x="2618" y="11127"/>
                  </a:cubicBezTo>
                  <a:cubicBezTo>
                    <a:pt x="2618" y="15709"/>
                    <a:pt x="6545" y="18982"/>
                    <a:pt x="11127" y="18982"/>
                  </a:cubicBezTo>
                  <a:cubicBezTo>
                    <a:pt x="15055" y="18982"/>
                    <a:pt x="18982" y="15709"/>
                    <a:pt x="18982" y="11127"/>
                  </a:cubicBezTo>
                  <a:cubicBezTo>
                    <a:pt x="18982" y="6545"/>
                    <a:pt x="15055" y="2618"/>
                    <a:pt x="11127" y="2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2" name="Freeform 24"/>
            <p:cNvSpPr/>
            <p:nvPr/>
          </p:nvSpPr>
          <p:spPr>
            <a:xfrm>
              <a:off x="100009" y="1354932"/>
              <a:ext cx="285753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648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3" name="Freeform 25"/>
            <p:cNvSpPr/>
            <p:nvPr/>
          </p:nvSpPr>
          <p:spPr>
            <a:xfrm>
              <a:off x="-3" y="5845968"/>
              <a:ext cx="200027" cy="40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43" y="21600"/>
                  </a:moveTo>
                  <a:lnTo>
                    <a:pt x="0" y="771"/>
                  </a:lnTo>
                  <a:lnTo>
                    <a:pt x="3086" y="0"/>
                  </a:lnTo>
                  <a:lnTo>
                    <a:pt x="21600" y="20829"/>
                  </a:lnTo>
                  <a:lnTo>
                    <a:pt x="177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4" name="Freeform 26"/>
            <p:cNvSpPr/>
            <p:nvPr/>
          </p:nvSpPr>
          <p:spPr>
            <a:xfrm>
              <a:off x="100009" y="6224586"/>
              <a:ext cx="285753" cy="28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5" name="Freeform 27"/>
            <p:cNvSpPr/>
            <p:nvPr/>
          </p:nvSpPr>
          <p:spPr>
            <a:xfrm>
              <a:off x="-3" y="2466975"/>
              <a:ext cx="200027" cy="40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lnTo>
                    <a:pt x="0" y="20838"/>
                  </a:lnTo>
                  <a:lnTo>
                    <a:pt x="17743" y="0"/>
                  </a:lnTo>
                  <a:lnTo>
                    <a:pt x="21600" y="762"/>
                  </a:lnTo>
                  <a:lnTo>
                    <a:pt x="308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6" name="Freeform 28"/>
            <p:cNvSpPr/>
            <p:nvPr/>
          </p:nvSpPr>
          <p:spPr>
            <a:xfrm>
              <a:off x="100009" y="2202657"/>
              <a:ext cx="285753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7" name="Freeform 29"/>
            <p:cNvSpPr/>
            <p:nvPr/>
          </p:nvSpPr>
          <p:spPr>
            <a:xfrm>
              <a:off x="1042985" y="7144"/>
              <a:ext cx="464347" cy="233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606" y="21600"/>
                  </a:lnTo>
                  <a:lnTo>
                    <a:pt x="19606" y="17707"/>
                  </a:lnTo>
                  <a:lnTo>
                    <a:pt x="0" y="13835"/>
                  </a:lnTo>
                  <a:lnTo>
                    <a:pt x="0" y="0"/>
                  </a:lnTo>
                  <a:lnTo>
                    <a:pt x="1994" y="0"/>
                  </a:lnTo>
                  <a:lnTo>
                    <a:pt x="1994" y="13703"/>
                  </a:lnTo>
                  <a:lnTo>
                    <a:pt x="21600" y="175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8" name="Freeform 30"/>
            <p:cNvSpPr/>
            <p:nvPr/>
          </p:nvSpPr>
          <p:spPr>
            <a:xfrm>
              <a:off x="85722" y="7322343"/>
              <a:ext cx="285752" cy="28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9" name="Freeform 31"/>
            <p:cNvSpPr/>
            <p:nvPr/>
          </p:nvSpPr>
          <p:spPr>
            <a:xfrm>
              <a:off x="207166" y="7591424"/>
              <a:ext cx="457203" cy="266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13" y="21600"/>
                  </a:lnTo>
                  <a:lnTo>
                    <a:pt x="19913" y="6943"/>
                  </a:lnTo>
                  <a:lnTo>
                    <a:pt x="0" y="3529"/>
                  </a:lnTo>
                  <a:lnTo>
                    <a:pt x="0" y="0"/>
                  </a:lnTo>
                  <a:lnTo>
                    <a:pt x="1687" y="0"/>
                  </a:lnTo>
                  <a:lnTo>
                    <a:pt x="1687" y="3414"/>
                  </a:lnTo>
                  <a:lnTo>
                    <a:pt x="21600" y="682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0" name="Freeform 32"/>
            <p:cNvSpPr/>
            <p:nvPr/>
          </p:nvSpPr>
          <p:spPr>
            <a:xfrm>
              <a:off x="842960" y="9646444"/>
              <a:ext cx="285752" cy="28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1" name="Rectangle 33"/>
            <p:cNvSpPr/>
            <p:nvPr/>
          </p:nvSpPr>
          <p:spPr>
            <a:xfrm>
              <a:off x="964404" y="9915525"/>
              <a:ext cx="35722" cy="364333"/>
            </a:xfrm>
            <a:prstGeom prst="rect">
              <a:avLst/>
            </a:pr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2" name="Freeform 34"/>
            <p:cNvSpPr/>
            <p:nvPr/>
          </p:nvSpPr>
          <p:spPr>
            <a:xfrm>
              <a:off x="114297" y="9646444"/>
              <a:ext cx="285752" cy="28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3" name="Freeform 35"/>
            <p:cNvSpPr/>
            <p:nvPr/>
          </p:nvSpPr>
          <p:spPr>
            <a:xfrm>
              <a:off x="-3" y="8967786"/>
              <a:ext cx="285752" cy="69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900" y="21600"/>
                  </a:lnTo>
                  <a:lnTo>
                    <a:pt x="18900" y="8462"/>
                  </a:lnTo>
                  <a:lnTo>
                    <a:pt x="0" y="668"/>
                  </a:lnTo>
                  <a:lnTo>
                    <a:pt x="2160" y="0"/>
                  </a:lnTo>
                  <a:lnTo>
                    <a:pt x="21600" y="8016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4" name="Freeform 36"/>
            <p:cNvSpPr/>
            <p:nvPr/>
          </p:nvSpPr>
          <p:spPr>
            <a:xfrm>
              <a:off x="1521617" y="2702719"/>
              <a:ext cx="321473" cy="113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" y="21600"/>
                  </a:moveTo>
                  <a:lnTo>
                    <a:pt x="0" y="21600"/>
                  </a:lnTo>
                  <a:lnTo>
                    <a:pt x="0" y="5808"/>
                  </a:lnTo>
                  <a:lnTo>
                    <a:pt x="20160" y="0"/>
                  </a:lnTo>
                  <a:lnTo>
                    <a:pt x="21600" y="408"/>
                  </a:lnTo>
                  <a:lnTo>
                    <a:pt x="1920" y="5945"/>
                  </a:lnTo>
                  <a:lnTo>
                    <a:pt x="192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Freeform 37"/>
            <p:cNvSpPr/>
            <p:nvPr/>
          </p:nvSpPr>
          <p:spPr>
            <a:xfrm>
              <a:off x="1407317" y="3821905"/>
              <a:ext cx="250035" cy="24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9" y="21600"/>
                  </a:moveTo>
                  <a:cubicBezTo>
                    <a:pt x="4937" y="21600"/>
                    <a:pt x="0" y="16518"/>
                    <a:pt x="0" y="10800"/>
                  </a:cubicBezTo>
                  <a:cubicBezTo>
                    <a:pt x="0" y="4447"/>
                    <a:pt x="4937" y="0"/>
                    <a:pt x="11109" y="0"/>
                  </a:cubicBezTo>
                  <a:cubicBezTo>
                    <a:pt x="16663" y="0"/>
                    <a:pt x="21600" y="4447"/>
                    <a:pt x="21600" y="10800"/>
                  </a:cubicBezTo>
                  <a:cubicBezTo>
                    <a:pt x="21600" y="16518"/>
                    <a:pt x="16663" y="21600"/>
                    <a:pt x="11109" y="21600"/>
                  </a:cubicBezTo>
                  <a:close/>
                  <a:moveTo>
                    <a:pt x="11109" y="2541"/>
                  </a:moveTo>
                  <a:cubicBezTo>
                    <a:pt x="6171" y="2541"/>
                    <a:pt x="2469" y="6353"/>
                    <a:pt x="2469" y="10800"/>
                  </a:cubicBezTo>
                  <a:cubicBezTo>
                    <a:pt x="2469" y="15247"/>
                    <a:pt x="6171" y="19059"/>
                    <a:pt x="11109" y="19059"/>
                  </a:cubicBezTo>
                  <a:cubicBezTo>
                    <a:pt x="15429" y="19059"/>
                    <a:pt x="19131" y="15247"/>
                    <a:pt x="19131" y="10800"/>
                  </a:cubicBezTo>
                  <a:cubicBezTo>
                    <a:pt x="19131" y="6353"/>
                    <a:pt x="15429" y="2541"/>
                    <a:pt x="11109" y="25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6" name="Freeform 38"/>
            <p:cNvSpPr/>
            <p:nvPr/>
          </p:nvSpPr>
          <p:spPr>
            <a:xfrm>
              <a:off x="892967" y="7144"/>
              <a:ext cx="957266" cy="6038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794" y="21600"/>
                  </a:lnTo>
                  <a:lnTo>
                    <a:pt x="20794" y="19684"/>
                  </a:lnTo>
                  <a:lnTo>
                    <a:pt x="0" y="16396"/>
                  </a:lnTo>
                  <a:lnTo>
                    <a:pt x="0" y="0"/>
                  </a:lnTo>
                  <a:lnTo>
                    <a:pt x="806" y="0"/>
                  </a:lnTo>
                  <a:lnTo>
                    <a:pt x="806" y="16319"/>
                  </a:lnTo>
                  <a:lnTo>
                    <a:pt x="21600" y="1960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7" name="Freeform 39"/>
            <p:cNvSpPr/>
            <p:nvPr/>
          </p:nvSpPr>
          <p:spPr>
            <a:xfrm>
              <a:off x="1835943" y="2074069"/>
              <a:ext cx="214315" cy="7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720" y="21600"/>
                  </a:lnTo>
                  <a:lnTo>
                    <a:pt x="18720" y="6048"/>
                  </a:lnTo>
                  <a:lnTo>
                    <a:pt x="0" y="648"/>
                  </a:lnTo>
                  <a:lnTo>
                    <a:pt x="2160" y="0"/>
                  </a:lnTo>
                  <a:lnTo>
                    <a:pt x="21600" y="583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8" name="Freeform 40"/>
            <p:cNvSpPr/>
            <p:nvPr/>
          </p:nvSpPr>
          <p:spPr>
            <a:xfrm>
              <a:off x="1950243" y="2774157"/>
              <a:ext cx="164309" cy="16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Freeform 41"/>
            <p:cNvSpPr/>
            <p:nvPr/>
          </p:nvSpPr>
          <p:spPr>
            <a:xfrm>
              <a:off x="421479" y="5126831"/>
              <a:ext cx="214315" cy="71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21600"/>
                  </a:moveTo>
                  <a:lnTo>
                    <a:pt x="0" y="21600"/>
                  </a:lnTo>
                  <a:lnTo>
                    <a:pt x="0" y="5779"/>
                  </a:lnTo>
                  <a:lnTo>
                    <a:pt x="19440" y="0"/>
                  </a:lnTo>
                  <a:lnTo>
                    <a:pt x="21600" y="578"/>
                  </a:lnTo>
                  <a:lnTo>
                    <a:pt x="2880" y="5996"/>
                  </a:lnTo>
                  <a:lnTo>
                    <a:pt x="288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Freeform 42"/>
            <p:cNvSpPr/>
            <p:nvPr/>
          </p:nvSpPr>
          <p:spPr>
            <a:xfrm>
              <a:off x="357184" y="5824536"/>
              <a:ext cx="164310" cy="1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0330" y="0"/>
                  </a:cubicBezTo>
                  <a:cubicBezTo>
                    <a:pt x="15965" y="0"/>
                    <a:pt x="21600" y="4696"/>
                    <a:pt x="21600" y="11270"/>
                  </a:cubicBezTo>
                  <a:cubicBezTo>
                    <a:pt x="21600" y="16904"/>
                    <a:pt x="15965" y="21600"/>
                    <a:pt x="10330" y="21600"/>
                  </a:cubicBezTo>
                  <a:close/>
                  <a:moveTo>
                    <a:pt x="10330" y="3757"/>
                  </a:moveTo>
                  <a:cubicBezTo>
                    <a:pt x="6574" y="3757"/>
                    <a:pt x="3757" y="7513"/>
                    <a:pt x="3757" y="11270"/>
                  </a:cubicBezTo>
                  <a:cubicBezTo>
                    <a:pt x="3757" y="15026"/>
                    <a:pt x="6574" y="17843"/>
                    <a:pt x="10330" y="17843"/>
                  </a:cubicBezTo>
                  <a:cubicBezTo>
                    <a:pt x="14087" y="17843"/>
                    <a:pt x="17843" y="15026"/>
                    <a:pt x="17843" y="11270"/>
                  </a:cubicBezTo>
                  <a:cubicBezTo>
                    <a:pt x="17843" y="7513"/>
                    <a:pt x="14087" y="3757"/>
                    <a:pt x="1033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1" name="Freeform 43"/>
            <p:cNvSpPr/>
            <p:nvPr/>
          </p:nvSpPr>
          <p:spPr>
            <a:xfrm>
              <a:off x="7141" y="3250405"/>
              <a:ext cx="171453" cy="67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21600"/>
                  </a:moveTo>
                  <a:lnTo>
                    <a:pt x="0" y="20918"/>
                  </a:lnTo>
                  <a:lnTo>
                    <a:pt x="18000" y="16371"/>
                  </a:lnTo>
                  <a:lnTo>
                    <a:pt x="18000" y="0"/>
                  </a:lnTo>
                  <a:lnTo>
                    <a:pt x="21600" y="0"/>
                  </a:lnTo>
                  <a:lnTo>
                    <a:pt x="21600" y="16825"/>
                  </a:lnTo>
                  <a:lnTo>
                    <a:pt x="1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2" name="Freeform 44"/>
            <p:cNvSpPr/>
            <p:nvPr/>
          </p:nvSpPr>
          <p:spPr>
            <a:xfrm>
              <a:off x="78579" y="3100386"/>
              <a:ext cx="164309" cy="16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Rectangle 45"/>
            <p:cNvSpPr/>
            <p:nvPr/>
          </p:nvSpPr>
          <p:spPr>
            <a:xfrm>
              <a:off x="1843086" y="6993731"/>
              <a:ext cx="35722" cy="3271838"/>
            </a:xfrm>
            <a:prstGeom prst="rect">
              <a:avLst/>
            </a:pr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4" name="Freeform 46"/>
            <p:cNvSpPr/>
            <p:nvPr/>
          </p:nvSpPr>
          <p:spPr>
            <a:xfrm>
              <a:off x="1978818" y="7562849"/>
              <a:ext cx="557215" cy="270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21600"/>
                  </a:moveTo>
                  <a:lnTo>
                    <a:pt x="0" y="21600"/>
                  </a:lnTo>
                  <a:lnTo>
                    <a:pt x="0" y="9744"/>
                  </a:lnTo>
                  <a:lnTo>
                    <a:pt x="20215" y="0"/>
                  </a:lnTo>
                  <a:lnTo>
                    <a:pt x="21600" y="114"/>
                  </a:lnTo>
                  <a:lnTo>
                    <a:pt x="1385" y="9858"/>
                  </a:lnTo>
                  <a:lnTo>
                    <a:pt x="138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5" name="Freeform 47"/>
            <p:cNvSpPr/>
            <p:nvPr/>
          </p:nvSpPr>
          <p:spPr>
            <a:xfrm>
              <a:off x="1721643" y="6722268"/>
              <a:ext cx="285752" cy="2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6" name="Freeform 48"/>
            <p:cNvSpPr/>
            <p:nvPr/>
          </p:nvSpPr>
          <p:spPr>
            <a:xfrm>
              <a:off x="1228723" y="5974556"/>
              <a:ext cx="521497" cy="429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825" y="21600"/>
                  </a:lnTo>
                  <a:lnTo>
                    <a:pt x="19825" y="14204"/>
                  </a:lnTo>
                  <a:lnTo>
                    <a:pt x="0" y="36"/>
                  </a:lnTo>
                  <a:lnTo>
                    <a:pt x="1479" y="0"/>
                  </a:lnTo>
                  <a:lnTo>
                    <a:pt x="21600" y="1420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7" name="Freeform 49"/>
            <p:cNvSpPr/>
            <p:nvPr/>
          </p:nvSpPr>
          <p:spPr>
            <a:xfrm>
              <a:off x="1092992" y="5710236"/>
              <a:ext cx="285753" cy="2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8" name="Freeform 50"/>
            <p:cNvSpPr/>
            <p:nvPr/>
          </p:nvSpPr>
          <p:spPr>
            <a:xfrm>
              <a:off x="2436018" y="7300911"/>
              <a:ext cx="285753" cy="28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9" name="Freeform 51"/>
            <p:cNvSpPr/>
            <p:nvPr/>
          </p:nvSpPr>
          <p:spPr>
            <a:xfrm>
              <a:off x="2107405" y="8134349"/>
              <a:ext cx="557216" cy="2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21600"/>
                  </a:moveTo>
                  <a:lnTo>
                    <a:pt x="0" y="21600"/>
                  </a:lnTo>
                  <a:lnTo>
                    <a:pt x="0" y="12315"/>
                  </a:lnTo>
                  <a:lnTo>
                    <a:pt x="20492" y="0"/>
                  </a:lnTo>
                  <a:lnTo>
                    <a:pt x="21600" y="144"/>
                  </a:lnTo>
                  <a:lnTo>
                    <a:pt x="1662" y="12460"/>
                  </a:lnTo>
                  <a:lnTo>
                    <a:pt x="166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0" name="Freeform 52"/>
            <p:cNvSpPr/>
            <p:nvPr/>
          </p:nvSpPr>
          <p:spPr>
            <a:xfrm>
              <a:off x="2500311" y="8917781"/>
              <a:ext cx="228603" cy="136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375"/>
                  </a:lnTo>
                  <a:lnTo>
                    <a:pt x="18225" y="14387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50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1" name="Freeform 53"/>
            <p:cNvSpPr/>
            <p:nvPr/>
          </p:nvSpPr>
          <p:spPr>
            <a:xfrm>
              <a:off x="2564606" y="7870031"/>
              <a:ext cx="285752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2" name="Freeform 54"/>
            <p:cNvSpPr/>
            <p:nvPr/>
          </p:nvSpPr>
          <p:spPr>
            <a:xfrm>
              <a:off x="2564606" y="8646318"/>
              <a:ext cx="285752" cy="2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3" name="Freeform 55"/>
            <p:cNvSpPr/>
            <p:nvPr/>
          </p:nvSpPr>
          <p:spPr>
            <a:xfrm>
              <a:off x="2650331" y="9496424"/>
              <a:ext cx="628654" cy="79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21600"/>
                  </a:moveTo>
                  <a:lnTo>
                    <a:pt x="0" y="21210"/>
                  </a:lnTo>
                  <a:lnTo>
                    <a:pt x="3682" y="13402"/>
                  </a:lnTo>
                  <a:lnTo>
                    <a:pt x="20864" y="0"/>
                  </a:lnTo>
                  <a:lnTo>
                    <a:pt x="21600" y="781"/>
                  </a:lnTo>
                  <a:lnTo>
                    <a:pt x="4909" y="13988"/>
                  </a:lnTo>
                  <a:lnTo>
                    <a:pt x="98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Freeform 56"/>
            <p:cNvSpPr/>
            <p:nvPr/>
          </p:nvSpPr>
          <p:spPr>
            <a:xfrm>
              <a:off x="3221831" y="9332118"/>
              <a:ext cx="225036" cy="22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extrusionOk="0">
                  <a:moveTo>
                    <a:pt x="10473" y="21600"/>
                  </a:moveTo>
                  <a:cubicBezTo>
                    <a:pt x="7855" y="21600"/>
                    <a:pt x="5236" y="20206"/>
                    <a:pt x="3273" y="18116"/>
                  </a:cubicBezTo>
                  <a:cubicBezTo>
                    <a:pt x="1309" y="16723"/>
                    <a:pt x="0" y="13935"/>
                    <a:pt x="0" y="10452"/>
                  </a:cubicBezTo>
                  <a:cubicBezTo>
                    <a:pt x="0" y="7665"/>
                    <a:pt x="1309" y="4877"/>
                    <a:pt x="3273" y="2787"/>
                  </a:cubicBezTo>
                  <a:cubicBezTo>
                    <a:pt x="5236" y="697"/>
                    <a:pt x="7855" y="0"/>
                    <a:pt x="10473" y="0"/>
                  </a:cubicBezTo>
                  <a:cubicBezTo>
                    <a:pt x="13091" y="0"/>
                    <a:pt x="15709" y="697"/>
                    <a:pt x="17673" y="2787"/>
                  </a:cubicBezTo>
                  <a:cubicBezTo>
                    <a:pt x="21600" y="6968"/>
                    <a:pt x="21600" y="13935"/>
                    <a:pt x="17673" y="18116"/>
                  </a:cubicBezTo>
                  <a:cubicBezTo>
                    <a:pt x="15709" y="20206"/>
                    <a:pt x="13091" y="21600"/>
                    <a:pt x="10473" y="21600"/>
                  </a:cubicBezTo>
                  <a:close/>
                  <a:moveTo>
                    <a:pt x="10473" y="2787"/>
                  </a:moveTo>
                  <a:cubicBezTo>
                    <a:pt x="8509" y="2787"/>
                    <a:pt x="6545" y="3484"/>
                    <a:pt x="5236" y="4877"/>
                  </a:cubicBezTo>
                  <a:cubicBezTo>
                    <a:pt x="3927" y="6271"/>
                    <a:pt x="2618" y="8361"/>
                    <a:pt x="2618" y="10452"/>
                  </a:cubicBezTo>
                  <a:cubicBezTo>
                    <a:pt x="2618" y="13239"/>
                    <a:pt x="3927" y="14632"/>
                    <a:pt x="5236" y="16723"/>
                  </a:cubicBezTo>
                  <a:cubicBezTo>
                    <a:pt x="6545" y="18116"/>
                    <a:pt x="8509" y="18813"/>
                    <a:pt x="10473" y="18813"/>
                  </a:cubicBezTo>
                  <a:cubicBezTo>
                    <a:pt x="12436" y="18813"/>
                    <a:pt x="14400" y="18116"/>
                    <a:pt x="15709" y="16723"/>
                  </a:cubicBezTo>
                  <a:cubicBezTo>
                    <a:pt x="18982" y="13239"/>
                    <a:pt x="18982" y="8361"/>
                    <a:pt x="15709" y="4877"/>
                  </a:cubicBezTo>
                  <a:cubicBezTo>
                    <a:pt x="14400" y="3484"/>
                    <a:pt x="12436" y="2787"/>
                    <a:pt x="10473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5" name="Freeform 57"/>
            <p:cNvSpPr/>
            <p:nvPr/>
          </p:nvSpPr>
          <p:spPr>
            <a:xfrm>
              <a:off x="757235" y="14287"/>
              <a:ext cx="350047" cy="765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21600"/>
                  </a:moveTo>
                  <a:lnTo>
                    <a:pt x="18955" y="18503"/>
                  </a:lnTo>
                  <a:lnTo>
                    <a:pt x="0" y="12772"/>
                  </a:lnTo>
                  <a:lnTo>
                    <a:pt x="0" y="0"/>
                  </a:lnTo>
                  <a:lnTo>
                    <a:pt x="2204" y="0"/>
                  </a:lnTo>
                  <a:lnTo>
                    <a:pt x="2204" y="12752"/>
                  </a:lnTo>
                  <a:lnTo>
                    <a:pt x="21159" y="18503"/>
                  </a:lnTo>
                  <a:lnTo>
                    <a:pt x="21600" y="21600"/>
                  </a:lnTo>
                  <a:lnTo>
                    <a:pt x="1939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6" name="Freeform 58"/>
            <p:cNvSpPr/>
            <p:nvPr/>
          </p:nvSpPr>
          <p:spPr>
            <a:xfrm>
              <a:off x="950117" y="7655718"/>
              <a:ext cx="278610" cy="27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77" y="21600"/>
                  </a:moveTo>
                  <a:cubicBezTo>
                    <a:pt x="4985" y="21600"/>
                    <a:pt x="0" y="16615"/>
                    <a:pt x="0" y="10523"/>
                  </a:cubicBezTo>
                  <a:cubicBezTo>
                    <a:pt x="0" y="4985"/>
                    <a:pt x="4985" y="0"/>
                    <a:pt x="11077" y="0"/>
                  </a:cubicBezTo>
                  <a:cubicBezTo>
                    <a:pt x="16615" y="0"/>
                    <a:pt x="21600" y="4985"/>
                    <a:pt x="21600" y="10523"/>
                  </a:cubicBezTo>
                  <a:cubicBezTo>
                    <a:pt x="21600" y="16615"/>
                    <a:pt x="16615" y="21600"/>
                    <a:pt x="11077" y="21600"/>
                  </a:cubicBezTo>
                  <a:close/>
                  <a:moveTo>
                    <a:pt x="11077" y="2215"/>
                  </a:moveTo>
                  <a:cubicBezTo>
                    <a:pt x="6092" y="2215"/>
                    <a:pt x="2215" y="6092"/>
                    <a:pt x="2215" y="10523"/>
                  </a:cubicBezTo>
                  <a:cubicBezTo>
                    <a:pt x="2215" y="15508"/>
                    <a:pt x="6092" y="19385"/>
                    <a:pt x="11077" y="19385"/>
                  </a:cubicBezTo>
                  <a:cubicBezTo>
                    <a:pt x="15508" y="19385"/>
                    <a:pt x="19385" y="15508"/>
                    <a:pt x="19385" y="10523"/>
                  </a:cubicBezTo>
                  <a:cubicBezTo>
                    <a:pt x="19385" y="6092"/>
                    <a:pt x="15508" y="2215"/>
                    <a:pt x="11077" y="2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EFF9"/>
                </a:gs>
                <a:gs pos="100000">
                  <a:srgbClr val="448AD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8578" tIns="68578" rIns="68578" bIns="68578" numCol="1" anchor="t">
              <a:noAutofit/>
            </a:bodyPr>
            <a:lstStyle/>
            <a:p>
              <a:pPr defTabSz="685800">
                <a:defRPr sz="2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</p:grpSp>
      <p:sp>
        <p:nvSpPr>
          <p:cNvPr id="148" name="제목 텍스트"/>
          <p:cNvSpPr txBox="1">
            <a:spLocks noGrp="1"/>
          </p:cNvSpPr>
          <p:nvPr>
            <p:ph type="title"/>
          </p:nvPr>
        </p:nvSpPr>
        <p:spPr>
          <a:xfrm>
            <a:off x="2814636" y="1683543"/>
            <a:ext cx="13187364" cy="3581402"/>
          </a:xfrm>
          <a:prstGeom prst="rect">
            <a:avLst/>
          </a:prstGeom>
        </p:spPr>
        <p:txBody>
          <a:bodyPr lIns="68578" tIns="68578" rIns="68578" bIns="68578" anchor="b"/>
          <a:lstStyle>
            <a:lvl1pPr algn="l" defTabSz="1371600">
              <a:lnSpc>
                <a:spcPct val="90000"/>
              </a:lnSpc>
              <a:defRPr sz="7200" cap="all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4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2814636" y="5403055"/>
            <a:ext cx="13187364" cy="2483646"/>
          </a:xfrm>
          <a:prstGeom prst="rect">
            <a:avLst/>
          </a:prstGeom>
        </p:spPr>
        <p:txBody>
          <a:bodyPr lIns="68578" tIns="68578" rIns="68578" bIns="68578"/>
          <a:lstStyle>
            <a:lvl1pPr marL="0" indent="0" defTabSz="1371600">
              <a:lnSpc>
                <a:spcPct val="120000"/>
              </a:lnSpc>
              <a:spcBef>
                <a:spcPts val="1500"/>
              </a:spcBef>
              <a:buSzTx/>
              <a:buFontTx/>
              <a:buNone/>
              <a:defRPr sz="3000" cap="all">
                <a:solidFill>
                  <a:srgbClr val="DBEFF9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1371600">
              <a:lnSpc>
                <a:spcPct val="120000"/>
              </a:lnSpc>
              <a:spcBef>
                <a:spcPts val="1500"/>
              </a:spcBef>
              <a:buSzTx/>
              <a:buFontTx/>
              <a:buNone/>
              <a:defRPr sz="3000" cap="all">
                <a:solidFill>
                  <a:srgbClr val="DBEFF9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1371600">
              <a:lnSpc>
                <a:spcPct val="120000"/>
              </a:lnSpc>
              <a:spcBef>
                <a:spcPts val="1500"/>
              </a:spcBef>
              <a:buSzTx/>
              <a:buFontTx/>
              <a:buNone/>
              <a:defRPr sz="3000" cap="all">
                <a:solidFill>
                  <a:srgbClr val="DBEFF9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1371600">
              <a:lnSpc>
                <a:spcPct val="120000"/>
              </a:lnSpc>
              <a:spcBef>
                <a:spcPts val="1500"/>
              </a:spcBef>
              <a:buSzTx/>
              <a:buFontTx/>
              <a:buNone/>
              <a:defRPr sz="3000" cap="all">
                <a:solidFill>
                  <a:srgbClr val="DBEFF9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1371600">
              <a:lnSpc>
                <a:spcPct val="120000"/>
              </a:lnSpc>
              <a:spcBef>
                <a:spcPts val="1500"/>
              </a:spcBef>
              <a:buSzTx/>
              <a:buFontTx/>
              <a:buNone/>
              <a:defRPr sz="3000" cap="all">
                <a:solidFill>
                  <a:srgbClr val="DBEFF9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5655937" y="8225313"/>
            <a:ext cx="346064" cy="327658"/>
          </a:xfrm>
          <a:prstGeom prst="rect">
            <a:avLst/>
          </a:prstGeom>
        </p:spPr>
        <p:txBody>
          <a:bodyPr lIns="68578" tIns="68578" rIns="68578" bIns="68578"/>
          <a:lstStyle>
            <a:lvl1pPr defTabSz="685800">
              <a:defRPr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제목 텍스트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촬영특공대…"/>
          <p:cNvSpPr txBox="1"/>
          <p:nvPr/>
        </p:nvSpPr>
        <p:spPr>
          <a:xfrm>
            <a:off x="2463816" y="2659380"/>
            <a:ext cx="13360368" cy="490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3000"/>
            </a:pPr>
            <a:r>
              <a:rPr dirty="0" err="1"/>
              <a:t>촬영특공대</a:t>
            </a:r>
            <a:endParaRPr dirty="0"/>
          </a:p>
          <a:p>
            <a:pPr algn="ctr">
              <a:defRPr sz="18500"/>
            </a:pPr>
            <a:r>
              <a:rPr dirty="0" err="1"/>
              <a:t>자주</a:t>
            </a:r>
            <a:r>
              <a:rPr dirty="0"/>
              <a:t> </a:t>
            </a:r>
            <a:r>
              <a:rPr dirty="0" err="1"/>
              <a:t>묻는</a:t>
            </a:r>
            <a:r>
              <a:rPr dirty="0"/>
              <a:t> </a:t>
            </a:r>
            <a:r>
              <a:rPr dirty="0" err="1"/>
              <a:t>질문</a:t>
            </a:r>
            <a:endParaRPr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52555"/>
            <a:ext cx="3740647" cy="37406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촬영 구비 용품"/>
          <p:cNvSpPr txBox="1"/>
          <p:nvPr/>
        </p:nvSpPr>
        <p:spPr>
          <a:xfrm>
            <a:off x="573290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촬영 구비 용품</a:t>
            </a:r>
          </a:p>
        </p:txBody>
      </p:sp>
      <p:sp>
        <p:nvSpPr>
          <p:cNvPr id="214" name="용량: 30,000mAh"/>
          <p:cNvSpPr txBox="1"/>
          <p:nvPr/>
        </p:nvSpPr>
        <p:spPr>
          <a:xfrm>
            <a:off x="4100338" y="5773541"/>
            <a:ext cx="2854789" cy="481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42900" indent="-342900" defTabSz="457200">
              <a:lnSpc>
                <a:spcPct val="107000"/>
              </a:lnSpc>
              <a:spcBef>
                <a:spcPts val="800"/>
              </a:spcBef>
              <a:buSzPct val="100000"/>
              <a:buAutoNum type="arabicPeriod"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t> 용량: 30,000mAh</a:t>
            </a:r>
          </a:p>
        </p:txBody>
      </p:sp>
      <p:sp>
        <p:nvSpPr>
          <p:cNvPr id="215" name="1)케이블…"/>
          <p:cNvSpPr txBox="1"/>
          <p:nvPr/>
        </p:nvSpPr>
        <p:spPr>
          <a:xfrm>
            <a:off x="982658" y="2539077"/>
            <a:ext cx="3011425" cy="545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t>1)케이블</a:t>
            </a:r>
          </a:p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t>2)삼각대</a:t>
            </a:r>
          </a:p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t>3)보조 배터리</a:t>
            </a:r>
          </a:p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t>4) 연필과 수첩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530263" y="5106868"/>
            <a:ext cx="2853360" cy="45742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Ai 앱 촬영 방법"/>
          <p:cNvSpPr txBox="1"/>
          <p:nvPr/>
        </p:nvSpPr>
        <p:spPr>
          <a:xfrm>
            <a:off x="6704031" y="4527859"/>
            <a:ext cx="777164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r>
              <a:t> Ai 앱 촬영 방법</a:t>
            </a:r>
          </a:p>
        </p:txBody>
      </p:sp>
      <p:sp>
        <p:nvSpPr>
          <p:cNvPr id="219" name="04"/>
          <p:cNvSpPr txBox="1"/>
          <p:nvPr/>
        </p:nvSpPr>
        <p:spPr>
          <a:xfrm>
            <a:off x="2881309" y="4083359"/>
            <a:ext cx="2613661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9000">
                <a:solidFill>
                  <a:srgbClr val="FFFFFF"/>
                </a:solidFill>
                <a:latin typeface="조선굵은고딕"/>
                <a:ea typeface="조선굵은고딕"/>
                <a:cs typeface="조선굵은고딕"/>
                <a:sym typeface="조선굵은고딕"/>
              </a:defRPr>
            </a:lvl1pPr>
          </a:lstStyle>
          <a:p>
            <a:r>
              <a:t>04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Ai 앱 촬영 방법"/>
          <p:cNvSpPr txBox="1"/>
          <p:nvPr/>
        </p:nvSpPr>
        <p:spPr>
          <a:xfrm>
            <a:off x="505778" y="522564"/>
            <a:ext cx="382193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Ai 앱 촬영 방법</a:t>
            </a:r>
          </a:p>
        </p:txBody>
      </p:sp>
      <p:sp>
        <p:nvSpPr>
          <p:cNvPr id="223" name="Q1. 촬영 중 전화 사용 여부."/>
          <p:cNvSpPr txBox="1"/>
          <p:nvPr/>
        </p:nvSpPr>
        <p:spPr>
          <a:xfrm>
            <a:off x="982658" y="2539077"/>
            <a:ext cx="7799569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Q1. </a:t>
            </a:r>
            <a:r>
              <a:rPr dirty="0" err="1"/>
              <a:t>촬영</a:t>
            </a:r>
            <a:r>
              <a:rPr dirty="0"/>
              <a:t> 중 </a:t>
            </a:r>
            <a:r>
              <a:rPr dirty="0" err="1"/>
              <a:t>전화</a:t>
            </a:r>
            <a:r>
              <a:rPr dirty="0"/>
              <a:t> </a:t>
            </a:r>
            <a:r>
              <a:rPr dirty="0" err="1" smtClean="0"/>
              <a:t>사용</a:t>
            </a:r>
            <a:r>
              <a:rPr lang="en-US" dirty="0" smtClean="0"/>
              <a:t> </a:t>
            </a:r>
            <a:r>
              <a:rPr lang="ko-KR" altLang="en-US" dirty="0" smtClean="0"/>
              <a:t>가능 </a:t>
            </a:r>
            <a:r>
              <a:rPr dirty="0" err="1" smtClean="0"/>
              <a:t>여부</a:t>
            </a:r>
            <a:r>
              <a:rPr dirty="0"/>
              <a:t>.</a:t>
            </a:r>
          </a:p>
        </p:txBody>
      </p:sp>
      <p:sp>
        <p:nvSpPr>
          <p:cNvPr id="224" name="Q2. 촬영 후 영상 저장 여부."/>
          <p:cNvSpPr txBox="1"/>
          <p:nvPr/>
        </p:nvSpPr>
        <p:spPr>
          <a:xfrm>
            <a:off x="937954" y="6483248"/>
            <a:ext cx="7286608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Q2.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작동 시 </a:t>
            </a:r>
            <a:r>
              <a:rPr dirty="0" err="1" smtClean="0"/>
              <a:t>영상</a:t>
            </a:r>
            <a:r>
              <a:rPr dirty="0" smtClean="0"/>
              <a:t> </a:t>
            </a:r>
            <a:r>
              <a:rPr dirty="0" err="1"/>
              <a:t>저장</a:t>
            </a:r>
            <a:r>
              <a:rPr dirty="0"/>
              <a:t> </a:t>
            </a:r>
            <a:r>
              <a:rPr dirty="0" err="1"/>
              <a:t>여부</a:t>
            </a:r>
            <a:r>
              <a:rPr dirty="0"/>
              <a:t>.</a:t>
            </a:r>
          </a:p>
        </p:txBody>
      </p:sp>
      <p:sp>
        <p:nvSpPr>
          <p:cNvPr id="225" name="A1. -."/>
          <p:cNvSpPr txBox="1"/>
          <p:nvPr/>
        </p:nvSpPr>
        <p:spPr>
          <a:xfrm>
            <a:off x="1002978" y="3703650"/>
            <a:ext cx="16399651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lang="ko-KR" altLang="en-US" dirty="0" smtClean="0"/>
              <a:t>촬영 시 음성 제외하므로 전화 사용은 가능합니다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 </a:t>
            </a:r>
            <a:r>
              <a:rPr lang="ko-KR" altLang="en-US" dirty="0" err="1" smtClean="0"/>
              <a:t>스마트폰에</a:t>
            </a:r>
            <a:r>
              <a:rPr lang="ko-KR" altLang="en-US" dirty="0" smtClean="0"/>
              <a:t> 과부하가 걸리면서 </a:t>
            </a:r>
            <a:r>
              <a:rPr lang="ko-KR" altLang="en-US" dirty="0" err="1" smtClean="0"/>
              <a:t>앱과</a:t>
            </a:r>
            <a:r>
              <a:rPr lang="ko-KR" altLang="en-US" dirty="0" smtClean="0"/>
              <a:t> 영상 저장에 문제가 발생할 수 있으므로 가능한 수신 거절 후 문자로 소통하시거나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통화를 짧게 </a:t>
            </a:r>
            <a:r>
              <a:rPr lang="ko-KR" altLang="en-US" dirty="0" err="1" smtClean="0"/>
              <a:t>부탁드립니다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26" name="A2. 촬영 중 전화 사용 여부."/>
          <p:cNvSpPr txBox="1"/>
          <p:nvPr/>
        </p:nvSpPr>
        <p:spPr>
          <a:xfrm>
            <a:off x="1002978" y="7456310"/>
            <a:ext cx="16399651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A2.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내 촬영시작 버튼을 누르면 영상 저장이 자동으로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단위로 </a:t>
            </a:r>
            <a:r>
              <a:rPr lang="ko-KR" altLang="en-US" dirty="0" err="1" smtClean="0"/>
              <a:t>스마트폰</a:t>
            </a:r>
            <a:r>
              <a:rPr lang="ko-KR" altLang="en-US" dirty="0" smtClean="0"/>
              <a:t> 내에 저장됩니다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Ai 앱 촬영 방법"/>
          <p:cNvSpPr txBox="1"/>
          <p:nvPr/>
        </p:nvSpPr>
        <p:spPr>
          <a:xfrm>
            <a:off x="505778" y="522564"/>
            <a:ext cx="382193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Ai 앱 촬영 방법</a:t>
            </a:r>
          </a:p>
        </p:txBody>
      </p:sp>
      <p:sp>
        <p:nvSpPr>
          <p:cNvPr id="230" name="Q3. 필수 거리 30m 이내를 꼭 지켜야 하는지"/>
          <p:cNvSpPr txBox="1"/>
          <p:nvPr/>
        </p:nvSpPr>
        <p:spPr>
          <a:xfrm>
            <a:off x="982658" y="2539077"/>
            <a:ext cx="892657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Q3. 필수 거리 30m 이내를 꼭 지켜야 하는지</a:t>
            </a:r>
          </a:p>
        </p:txBody>
      </p:sp>
      <p:sp>
        <p:nvSpPr>
          <p:cNvPr id="231" name="Q4. Ai 어플 카운터는 자동으로 센터로 넘어가는지"/>
          <p:cNvSpPr txBox="1"/>
          <p:nvPr/>
        </p:nvSpPr>
        <p:spPr>
          <a:xfrm>
            <a:off x="937954" y="6483248"/>
            <a:ext cx="998270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Q4. Ai 어플 카운터는 자동으로 센터로 넘어가는지</a:t>
            </a:r>
          </a:p>
        </p:txBody>
      </p:sp>
      <p:sp>
        <p:nvSpPr>
          <p:cNvPr id="232" name="A1. -."/>
          <p:cNvSpPr txBox="1"/>
          <p:nvPr/>
        </p:nvSpPr>
        <p:spPr>
          <a:xfrm>
            <a:off x="1002978" y="3579106"/>
            <a:ext cx="16495860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dirty="0" smtClean="0"/>
              <a:t>-.</a:t>
            </a:r>
            <a:r>
              <a:rPr lang="en-US" dirty="0" smtClean="0"/>
              <a:t>30</a:t>
            </a:r>
            <a:r>
              <a:rPr lang="ko-KR" altLang="en-US" dirty="0" smtClean="0"/>
              <a:t>미터 이상 벌어지면 </a:t>
            </a:r>
            <a:r>
              <a:rPr lang="en-US" altLang="ko-KR" dirty="0" smtClean="0"/>
              <a:t>AI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인식율이</a:t>
            </a:r>
            <a:r>
              <a:rPr lang="ko-KR" altLang="en-US" dirty="0" smtClean="0"/>
              <a:t> 급격하게 저하되므로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ko-KR" altLang="en-US" dirty="0" smtClean="0"/>
              <a:t>가능한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미터 이내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적정거리는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미터 정도로 촬영해 주시면 됩니다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33" name="A2. 촬영 중 전화 사용 여부."/>
          <p:cNvSpPr txBox="1"/>
          <p:nvPr/>
        </p:nvSpPr>
        <p:spPr>
          <a:xfrm>
            <a:off x="1002978" y="7456309"/>
            <a:ext cx="17024851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A2. </a:t>
            </a:r>
            <a:r>
              <a:rPr lang="en-US" dirty="0" smtClean="0"/>
              <a:t>AI</a:t>
            </a:r>
            <a:r>
              <a:rPr lang="ko-KR" altLang="en-US" dirty="0" smtClean="0"/>
              <a:t>가 자동으로 계수하는 정보는 </a:t>
            </a:r>
            <a:r>
              <a:rPr lang="ko-KR" altLang="en-US" dirty="0" err="1" smtClean="0"/>
              <a:t>스마트폰의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모바일데이터</a:t>
            </a:r>
            <a:r>
              <a:rPr lang="en-US" altLang="ko-KR" dirty="0" smtClean="0"/>
              <a:t>”</a:t>
            </a:r>
            <a:br>
              <a:rPr lang="en-US" altLang="ko-KR" dirty="0" smtClean="0"/>
            </a:br>
            <a:r>
              <a:rPr lang="ko-KR" altLang="en-US" dirty="0" smtClean="0"/>
              <a:t>통신에 의해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Wifi</a:t>
            </a:r>
            <a:r>
              <a:rPr lang="ko-KR" altLang="en-US" dirty="0" smtClean="0"/>
              <a:t>연결되어 있으실 경우에도 가능</a:t>
            </a:r>
            <a:r>
              <a:rPr lang="en-US" altLang="ko-KR" dirty="0" smtClean="0"/>
              <a:t>)</a:t>
            </a:r>
            <a:r>
              <a:rPr lang="ko-KR" altLang="en-US" dirty="0" smtClean="0"/>
              <a:t> 센터로 자동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송신되며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보정하시는 정보들</a:t>
            </a:r>
            <a:r>
              <a:rPr lang="en-US" altLang="ko-KR" dirty="0" smtClean="0"/>
              <a:t>(+, -)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입력시마다</a:t>
            </a:r>
            <a:r>
              <a:rPr lang="ko-KR" altLang="en-US" dirty="0" smtClean="0"/>
              <a:t> 실시간으로 넘어갑니다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Ai 앱 촬영 방법"/>
          <p:cNvSpPr txBox="1"/>
          <p:nvPr/>
        </p:nvSpPr>
        <p:spPr>
          <a:xfrm>
            <a:off x="505778" y="522564"/>
            <a:ext cx="382193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Ai 앱 촬영 방법</a:t>
            </a:r>
          </a:p>
        </p:txBody>
      </p:sp>
      <p:sp>
        <p:nvSpPr>
          <p:cNvPr id="237" name="Q5. 촬영은 후면 카메라, 전면 카메라 중에 어떤 걸 사용하나요?"/>
          <p:cNvSpPr txBox="1"/>
          <p:nvPr/>
        </p:nvSpPr>
        <p:spPr>
          <a:xfrm>
            <a:off x="982658" y="2539077"/>
            <a:ext cx="1247343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Q5. 촬영은 후면 카메라, 전면 카메라 중에 어떤 걸 사용하나요?</a:t>
            </a:r>
          </a:p>
        </p:txBody>
      </p:sp>
      <p:sp>
        <p:nvSpPr>
          <p:cNvPr id="238" name="Q6. Ai 촬영 시 시간/날짜/장소 정보가 없어도 증거 효력이 발생되나요?"/>
          <p:cNvSpPr txBox="1"/>
          <p:nvPr/>
        </p:nvSpPr>
        <p:spPr>
          <a:xfrm>
            <a:off x="937954" y="5740298"/>
            <a:ext cx="1403146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Q6. Ai 촬영 시 시간/날짜/장소 정보가 없어도 증거 효력이 발생되나요?</a:t>
            </a:r>
          </a:p>
        </p:txBody>
      </p:sp>
      <p:sp>
        <p:nvSpPr>
          <p:cNvPr id="239" name="A. 후면 카메라를 사용하시면 됩니다."/>
          <p:cNvSpPr txBox="1"/>
          <p:nvPr/>
        </p:nvSpPr>
        <p:spPr>
          <a:xfrm>
            <a:off x="1002978" y="3579106"/>
            <a:ext cx="15946030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A. </a:t>
            </a:r>
            <a:r>
              <a:rPr dirty="0" err="1"/>
              <a:t>후면</a:t>
            </a:r>
            <a:r>
              <a:rPr dirty="0"/>
              <a:t> </a:t>
            </a:r>
            <a:r>
              <a:rPr dirty="0" err="1"/>
              <a:t>카메라를</a:t>
            </a:r>
            <a:r>
              <a:rPr dirty="0"/>
              <a:t> </a:t>
            </a:r>
            <a:r>
              <a:rPr dirty="0" err="1"/>
              <a:t>사용하시면</a:t>
            </a:r>
            <a:r>
              <a:rPr dirty="0"/>
              <a:t> </a:t>
            </a:r>
            <a:r>
              <a:rPr dirty="0" err="1"/>
              <a:t>됩니다</a:t>
            </a:r>
            <a:r>
              <a:rPr dirty="0" smtClean="0"/>
              <a:t>.</a:t>
            </a:r>
            <a:r>
              <a:rPr lang="en-US" dirty="0" smtClean="0"/>
              <a:t> </a:t>
            </a:r>
            <a:r>
              <a:rPr lang="ko-KR" altLang="en-US" dirty="0" smtClean="0"/>
              <a:t>전면카메라 사용시 </a:t>
            </a:r>
            <a:r>
              <a:rPr lang="en-US" altLang="ko-KR" dirty="0" smtClean="0"/>
              <a:t>AI </a:t>
            </a:r>
            <a:r>
              <a:rPr lang="ko-KR" altLang="en-US" dirty="0" err="1" smtClean="0"/>
              <a:t>인식율이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떨어질 수 있습니다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40" name="A. 촬영 중 전화 사용 여부."/>
          <p:cNvSpPr txBox="1"/>
          <p:nvPr/>
        </p:nvSpPr>
        <p:spPr>
          <a:xfrm>
            <a:off x="1002978" y="6713359"/>
            <a:ext cx="16189686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A. </a:t>
            </a:r>
            <a:r>
              <a:rPr lang="en-US" dirty="0" smtClean="0"/>
              <a:t>AI </a:t>
            </a:r>
            <a:r>
              <a:rPr dirty="0" err="1" smtClean="0"/>
              <a:t>촬영</a:t>
            </a:r>
            <a:r>
              <a:rPr dirty="0" smtClean="0"/>
              <a:t> </a:t>
            </a:r>
            <a:r>
              <a:rPr lang="ko-KR" altLang="en-US" dirty="0" smtClean="0"/>
              <a:t>시점의 시간</a:t>
            </a:r>
            <a:r>
              <a:rPr lang="en-US" altLang="ko-KR" dirty="0" smtClean="0"/>
              <a:t>/</a:t>
            </a:r>
            <a:r>
              <a:rPr lang="ko-KR" altLang="en-US" dirty="0" smtClean="0"/>
              <a:t>날짜</a:t>
            </a:r>
            <a:r>
              <a:rPr lang="en-US" altLang="ko-KR" dirty="0" smtClean="0"/>
              <a:t>/</a:t>
            </a:r>
            <a:r>
              <a:rPr lang="ko-KR" altLang="en-US" dirty="0" smtClean="0"/>
              <a:t>장소 정보는 저희 쪽 서버와 특공대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스마트폰에</a:t>
            </a:r>
            <a:r>
              <a:rPr lang="ko-KR" altLang="en-US" dirty="0" smtClean="0"/>
              <a:t> 모두 저장됩니다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특공대 분들의 </a:t>
            </a:r>
            <a:r>
              <a:rPr lang="ko-KR" altLang="en-US" dirty="0" err="1" smtClean="0"/>
              <a:t>스마트폰에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모바일데이터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GPS </a:t>
            </a:r>
            <a:r>
              <a:rPr lang="ko-KR" altLang="en-US" dirty="0" smtClean="0"/>
              <a:t>모두</a:t>
            </a:r>
            <a:r>
              <a:rPr lang="en-US" altLang="ko-KR" dirty="0" smtClean="0"/>
              <a:t> </a:t>
            </a:r>
            <a:r>
              <a:rPr lang="ko-KR" altLang="en-US" dirty="0" smtClean="0"/>
              <a:t>켜주셔야 합니다</a:t>
            </a:r>
            <a:r>
              <a:rPr lang="en-US" altLang="ko-KR" dirty="0" smtClean="0"/>
              <a:t>). </a:t>
            </a:r>
            <a:r>
              <a:rPr lang="ko-KR" altLang="en-US" dirty="0" smtClean="0"/>
              <a:t>해당 정보들이 있어야 증거 효력이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발생합니다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Ai 앱 촬영 방법"/>
          <p:cNvSpPr txBox="1"/>
          <p:nvPr/>
        </p:nvSpPr>
        <p:spPr>
          <a:xfrm>
            <a:off x="505778" y="522564"/>
            <a:ext cx="382193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Ai 앱 촬영 방법</a:t>
            </a:r>
          </a:p>
        </p:txBody>
      </p:sp>
      <p:sp>
        <p:nvSpPr>
          <p:cNvPr id="244" name="Q7. 감시 촬영 시 인터넷 연결이 필요한가요?"/>
          <p:cNvSpPr txBox="1"/>
          <p:nvPr/>
        </p:nvSpPr>
        <p:spPr>
          <a:xfrm>
            <a:off x="982658" y="2539077"/>
            <a:ext cx="88773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Q7. 감시 촬영 시 인터넷 연결이 필요한가요?</a:t>
            </a:r>
          </a:p>
        </p:txBody>
      </p:sp>
      <p:sp>
        <p:nvSpPr>
          <p:cNvPr id="246" name="A. -."/>
          <p:cNvSpPr txBox="1"/>
          <p:nvPr/>
        </p:nvSpPr>
        <p:spPr>
          <a:xfrm>
            <a:off x="1002978" y="3579106"/>
            <a:ext cx="16878978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A. </a:t>
            </a:r>
            <a:r>
              <a:rPr lang="ko-KR" altLang="en-US" dirty="0" err="1" smtClean="0"/>
              <a:t>넵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스마트폰에서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모바일데이터</a:t>
            </a:r>
            <a:r>
              <a:rPr lang="en-US" altLang="ko-KR" dirty="0" smtClean="0"/>
              <a:t>(</a:t>
            </a:r>
            <a:r>
              <a:rPr lang="ko-KR" altLang="en-US" dirty="0" smtClean="0"/>
              <a:t>보통 위아래 화살표로 되어있는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아이콘</a:t>
            </a:r>
            <a:r>
              <a:rPr lang="en-US" altLang="ko-KR" dirty="0" smtClean="0"/>
              <a:t>)”</a:t>
            </a:r>
            <a:r>
              <a:rPr lang="ko-KR" altLang="en-US" dirty="0" smtClean="0"/>
              <a:t>를 켜 두셔야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카운트 숫자 정보를 송신하기 위해서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입니다</a:t>
            </a:r>
            <a:r>
              <a:rPr lang="en-US" altLang="ko-KR" dirty="0" smtClean="0"/>
              <a:t>(12</a:t>
            </a:r>
            <a:r>
              <a:rPr lang="ko-KR" altLang="en-US" dirty="0" smtClean="0"/>
              <a:t>시간 기준 </a:t>
            </a:r>
            <a:r>
              <a:rPr lang="en-US" altLang="ko-KR" dirty="0" smtClean="0"/>
              <a:t>50MB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). </a:t>
            </a:r>
            <a:r>
              <a:rPr lang="ko-KR" altLang="en-US" dirty="0" smtClean="0"/>
              <a:t>촬영된 영상은 용량이 크기 때문에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바로 전송하지 않고 감시 종료 후 </a:t>
            </a:r>
            <a:r>
              <a:rPr lang="en-US" altLang="ko-KR" dirty="0" err="1" smtClean="0"/>
              <a:t>Wifi</a:t>
            </a:r>
            <a:r>
              <a:rPr lang="ko-KR" altLang="en-US" dirty="0" smtClean="0"/>
              <a:t>연결되는 곳으로 이동해서 연결되신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후 </a:t>
            </a:r>
            <a:r>
              <a:rPr lang="ko-KR" altLang="en-US" dirty="0" err="1" smtClean="0"/>
              <a:t>앱에서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업로드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선택 해주시면 됩니다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530263" y="5106868"/>
            <a:ext cx="2853360" cy="45742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기타 질문 사항"/>
          <p:cNvSpPr txBox="1"/>
          <p:nvPr/>
        </p:nvSpPr>
        <p:spPr>
          <a:xfrm>
            <a:off x="6704031" y="4527859"/>
            <a:ext cx="7269669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r>
              <a:t>기타 질문 사항</a:t>
            </a:r>
          </a:p>
        </p:txBody>
      </p:sp>
      <p:sp>
        <p:nvSpPr>
          <p:cNvPr id="251" name="05"/>
          <p:cNvSpPr txBox="1"/>
          <p:nvPr/>
        </p:nvSpPr>
        <p:spPr>
          <a:xfrm>
            <a:off x="2881309" y="4083359"/>
            <a:ext cx="2613661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9000">
                <a:solidFill>
                  <a:srgbClr val="FFFFFF"/>
                </a:solidFill>
                <a:latin typeface="조선굵은고딕"/>
                <a:ea typeface="조선굵은고딕"/>
                <a:cs typeface="조선굵은고딕"/>
                <a:sym typeface="조선굵은고딕"/>
              </a:defRPr>
            </a:lvl1pPr>
          </a:lstStyle>
          <a:p>
            <a:r>
              <a:t>05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55" name="Q1. 특공대 자리 배치 및 촬영 파트너 알 수 있나요?"/>
          <p:cNvSpPr txBox="1"/>
          <p:nvPr/>
        </p:nvSpPr>
        <p:spPr>
          <a:xfrm>
            <a:off x="982658" y="2539077"/>
            <a:ext cx="1008938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Q1. 특공대 자리 배치 및 촬영 파트너 알 수 있나요?</a:t>
            </a:r>
          </a:p>
        </p:txBody>
      </p:sp>
      <p:sp>
        <p:nvSpPr>
          <p:cNvPr id="256" name="Q2. 공기계 사용할 수 있나요?"/>
          <p:cNvSpPr txBox="1"/>
          <p:nvPr/>
        </p:nvSpPr>
        <p:spPr>
          <a:xfrm>
            <a:off x="937954" y="5778398"/>
            <a:ext cx="599541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Q2. 공기계 사용할 수 있나요?</a:t>
            </a:r>
          </a:p>
        </p:txBody>
      </p:sp>
      <p:sp>
        <p:nvSpPr>
          <p:cNvPr id="257" name="A1. -."/>
          <p:cNvSpPr txBox="1"/>
          <p:nvPr/>
        </p:nvSpPr>
        <p:spPr>
          <a:xfrm>
            <a:off x="1002978" y="3579106"/>
            <a:ext cx="14232420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lang="ko-KR" altLang="en-US" dirty="0" smtClean="0"/>
              <a:t>자리 배치 정보는 지금 정렬 중에 있으므로 확인되는 대로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공지드리겠습니다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58" name="A2. -."/>
          <p:cNvSpPr txBox="1"/>
          <p:nvPr/>
        </p:nvSpPr>
        <p:spPr>
          <a:xfrm>
            <a:off x="1002978" y="6751459"/>
            <a:ext cx="16196098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A2. </a:t>
            </a:r>
            <a:r>
              <a:rPr lang="ko-KR" altLang="en-US" dirty="0" err="1" smtClean="0"/>
              <a:t>공기계는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모바일데이터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개통이 안되어 있는 것이므로 사용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불가합니다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Wifi</a:t>
            </a:r>
            <a:r>
              <a:rPr lang="ko-KR" altLang="en-US" dirty="0" smtClean="0"/>
              <a:t>가 되는 곳에 연결되어 있는 </a:t>
            </a:r>
            <a:r>
              <a:rPr lang="ko-KR" altLang="en-US" dirty="0" err="1" smtClean="0"/>
              <a:t>공기계는</a:t>
            </a:r>
            <a:r>
              <a:rPr lang="ko-KR" altLang="en-US" dirty="0" smtClean="0"/>
              <a:t> 사용이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가능합니다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 저희 촬영 지역이 주로 실외이기 때문에 실외 </a:t>
            </a:r>
            <a:r>
              <a:rPr lang="en-US" altLang="ko-KR" dirty="0" err="1" smtClean="0"/>
              <a:t>Wifi</a:t>
            </a:r>
            <a:r>
              <a:rPr lang="ko-KR" altLang="en-US" dirty="0" smtClean="0"/>
              <a:t>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불안정한 부분이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거의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곳이 많습니다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62" name="Q3. 촬영 근무 교대 시, 스마트폰 교체 가능한가요?"/>
          <p:cNvSpPr txBox="1"/>
          <p:nvPr/>
        </p:nvSpPr>
        <p:spPr>
          <a:xfrm>
            <a:off x="982658" y="1929477"/>
            <a:ext cx="1002792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Q3. </a:t>
            </a:r>
            <a:r>
              <a:rPr dirty="0" err="1"/>
              <a:t>촬영</a:t>
            </a:r>
            <a:r>
              <a:rPr dirty="0"/>
              <a:t> </a:t>
            </a:r>
            <a:r>
              <a:rPr dirty="0" err="1"/>
              <a:t>근무</a:t>
            </a:r>
            <a:r>
              <a:rPr dirty="0"/>
              <a:t> </a:t>
            </a:r>
            <a:r>
              <a:rPr dirty="0" err="1"/>
              <a:t>교대</a:t>
            </a:r>
            <a:r>
              <a:rPr dirty="0"/>
              <a:t> 시, </a:t>
            </a:r>
            <a:r>
              <a:rPr dirty="0" err="1"/>
              <a:t>스마트폰</a:t>
            </a:r>
            <a:r>
              <a:rPr dirty="0"/>
              <a:t> </a:t>
            </a:r>
            <a:r>
              <a:rPr dirty="0" err="1"/>
              <a:t>교체</a:t>
            </a:r>
            <a:r>
              <a:rPr dirty="0"/>
              <a:t> </a:t>
            </a:r>
            <a:r>
              <a:rPr dirty="0" err="1"/>
              <a:t>가능한가요</a:t>
            </a:r>
            <a:r>
              <a:rPr dirty="0"/>
              <a:t>?</a:t>
            </a:r>
          </a:p>
        </p:txBody>
      </p:sp>
      <p:sp>
        <p:nvSpPr>
          <p:cNvPr id="263" name="Q4. 관내와 관외 차이점이 무엇인가요?"/>
          <p:cNvSpPr txBox="1"/>
          <p:nvPr/>
        </p:nvSpPr>
        <p:spPr>
          <a:xfrm>
            <a:off x="937954" y="5873648"/>
            <a:ext cx="776427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Q4. 관내와 관외 차이점이 무엇인가요?</a:t>
            </a:r>
          </a:p>
        </p:txBody>
      </p:sp>
      <p:sp>
        <p:nvSpPr>
          <p:cNvPr id="264" name="A1. -."/>
          <p:cNvSpPr txBox="1"/>
          <p:nvPr/>
        </p:nvSpPr>
        <p:spPr>
          <a:xfrm>
            <a:off x="1002978" y="2969506"/>
            <a:ext cx="15601385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lang="ko-KR" altLang="en-US" dirty="0" smtClean="0"/>
              <a:t>네 당연히 교체 가능합니다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 서로 중복 카운트 되지 않도록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촬영 종료와 시작시점이 끊기거나 중첩되지 않도록</a:t>
            </a:r>
            <a:r>
              <a:rPr lang="en-US" altLang="ko-KR" dirty="0"/>
              <a:t> </a:t>
            </a:r>
            <a:r>
              <a:rPr lang="ko-KR" altLang="en-US" dirty="0" smtClean="0"/>
              <a:t>서로 정확하게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구분해 주셔야 합니다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65" name="A2. -."/>
          <p:cNvSpPr txBox="1"/>
          <p:nvPr/>
        </p:nvSpPr>
        <p:spPr>
          <a:xfrm>
            <a:off x="1002978" y="6846709"/>
            <a:ext cx="16912641" cy="3202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3200" dirty="0"/>
              <a:t>A2. </a:t>
            </a:r>
            <a:r>
              <a:rPr lang="ko-KR" altLang="en-US" sz="3200" dirty="0" smtClean="0"/>
              <a:t>관내사전투표는 해당 지역에 있는 사람이 </a:t>
            </a:r>
            <a:r>
              <a:rPr lang="ko-KR" altLang="en-US" sz="3200" dirty="0" err="1" smtClean="0"/>
              <a:t>사전투표하는</a:t>
            </a:r>
            <a:r>
              <a:rPr lang="ko-KR" altLang="en-US" sz="3200" dirty="0" smtClean="0"/>
              <a:t> 경우고</a:t>
            </a:r>
            <a:r>
              <a:rPr lang="en-US" altLang="ko-KR" sz="3200" dirty="0" smtClean="0"/>
              <a:t>,</a:t>
            </a:r>
            <a:br>
              <a:rPr lang="en-US" altLang="ko-KR" sz="3200" dirty="0" smtClean="0"/>
            </a:br>
            <a:r>
              <a:rPr lang="ko-KR" altLang="en-US" sz="3200" dirty="0" smtClean="0"/>
              <a:t>관외사전투표는 다른 지역 사람이 어쩔 수 없이 해당 투표소에서 우편투표를 하는 것입니다</a:t>
            </a:r>
            <a:r>
              <a:rPr lang="en-US" altLang="ko-KR" sz="3200" dirty="0" smtClean="0"/>
              <a:t>.</a:t>
            </a:r>
            <a:br>
              <a:rPr lang="en-US" altLang="ko-KR" sz="3200" dirty="0" smtClean="0"/>
            </a:br>
            <a:r>
              <a:rPr lang="ko-KR" altLang="en-US" sz="3200" dirty="0" smtClean="0"/>
              <a:t>각 투표소 별로 입장할 때 관내사전투표와 관외사전투표를 합쳐서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 smtClean="0"/>
              <a:t>1</a:t>
            </a:r>
            <a:r>
              <a:rPr lang="ko-KR" altLang="en-US" sz="3200" dirty="0" smtClean="0"/>
              <a:t>줄로 입장하면서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줄로 갈라지는 경우가 있고</a:t>
            </a:r>
            <a:r>
              <a:rPr lang="en-US" altLang="ko-KR" sz="3200" dirty="0" smtClean="0"/>
              <a:t>,</a:t>
            </a:r>
            <a:br>
              <a:rPr lang="en-US" altLang="ko-KR" sz="3200" dirty="0" smtClean="0"/>
            </a:br>
            <a:r>
              <a:rPr lang="ko-KR" altLang="en-US" sz="3200" dirty="0" smtClean="0"/>
              <a:t>아예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줄로 구분해서 입장시키는 경우가 있습니다</a:t>
            </a:r>
            <a:r>
              <a:rPr lang="en-US" altLang="ko-KR" sz="3200" dirty="0" smtClean="0"/>
              <a:t>.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69" name="Q5. 돌발 상황 시 비상 연락망이 있나요?"/>
          <p:cNvSpPr txBox="1"/>
          <p:nvPr/>
        </p:nvSpPr>
        <p:spPr>
          <a:xfrm>
            <a:off x="982658" y="2539077"/>
            <a:ext cx="800303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Q5. 돌발 상황 시 비상 연락망이 있나요?</a:t>
            </a:r>
          </a:p>
        </p:txBody>
      </p:sp>
      <p:sp>
        <p:nvSpPr>
          <p:cNvPr id="270" name="Q6. 숫자 계수는 Ai 어플로 자동으로 되는 건가요?"/>
          <p:cNvSpPr txBox="1"/>
          <p:nvPr/>
        </p:nvSpPr>
        <p:spPr>
          <a:xfrm>
            <a:off x="937954" y="5416448"/>
            <a:ext cx="990549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Q6. 숫자 계수는 Ai 어플로 자동으로 되는 건가요?</a:t>
            </a:r>
          </a:p>
        </p:txBody>
      </p:sp>
      <p:sp>
        <p:nvSpPr>
          <p:cNvPr id="271" name="A1. -."/>
          <p:cNvSpPr txBox="1"/>
          <p:nvPr/>
        </p:nvSpPr>
        <p:spPr>
          <a:xfrm>
            <a:off x="1002978" y="3579106"/>
            <a:ext cx="5508878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lang="ko-KR" altLang="en-US" dirty="0" smtClean="0"/>
              <a:t>준비 </a:t>
            </a:r>
            <a:r>
              <a:rPr lang="ko-KR" altLang="en-US" dirty="0" err="1" smtClean="0"/>
              <a:t>검토중입니다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72" name="A2. -."/>
          <p:cNvSpPr txBox="1"/>
          <p:nvPr/>
        </p:nvSpPr>
        <p:spPr>
          <a:xfrm>
            <a:off x="1002978" y="6389509"/>
            <a:ext cx="16257012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A2. </a:t>
            </a:r>
            <a:r>
              <a:rPr lang="ko-KR" altLang="en-US" dirty="0" smtClean="0"/>
              <a:t>기본적으로 </a:t>
            </a:r>
            <a:r>
              <a:rPr lang="en-US" dirty="0" smtClean="0"/>
              <a:t>AI</a:t>
            </a:r>
            <a:r>
              <a:rPr lang="ko-KR" altLang="en-US" dirty="0" smtClean="0"/>
              <a:t>에서 자동 카운트합니다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 중복되게 </a:t>
            </a:r>
            <a:r>
              <a:rPr lang="ko-KR" altLang="en-US" dirty="0" err="1" smtClean="0"/>
              <a:t>왔다갔다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하는 사람이 중복 카운트 되는 경우가 있어서 그 부분을 사람이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보정할 수 있도록 </a:t>
            </a:r>
            <a:r>
              <a:rPr lang="en-US" altLang="ko-KR" dirty="0" smtClean="0"/>
              <a:t>+, - </a:t>
            </a:r>
            <a:r>
              <a:rPr lang="ko-KR" altLang="en-US" dirty="0" smtClean="0"/>
              <a:t>버튼을 넣어 두었습니다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잘 모르시면 그냥 </a:t>
            </a:r>
            <a:r>
              <a:rPr lang="en-US" altLang="ko-KR" dirty="0" smtClean="0"/>
              <a:t>AI</a:t>
            </a:r>
            <a:r>
              <a:rPr lang="ko-KR" altLang="en-US" dirty="0" smtClean="0"/>
              <a:t>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잘 카운트할 수 있도록 해주시면 됩니다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530263" y="5106868"/>
            <a:ext cx="2853360" cy="457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설치 프로그램"/>
          <p:cNvSpPr txBox="1"/>
          <p:nvPr/>
        </p:nvSpPr>
        <p:spPr>
          <a:xfrm>
            <a:off x="6704031" y="4527859"/>
            <a:ext cx="6982555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r>
              <a:t>설치 프로그램</a:t>
            </a:r>
          </a:p>
        </p:txBody>
      </p:sp>
      <p:sp>
        <p:nvSpPr>
          <p:cNvPr id="164" name="01"/>
          <p:cNvSpPr txBox="1"/>
          <p:nvPr/>
        </p:nvSpPr>
        <p:spPr>
          <a:xfrm>
            <a:off x="2881309" y="4083359"/>
            <a:ext cx="2396491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9000">
                <a:solidFill>
                  <a:srgbClr val="FFFFFF"/>
                </a:solidFill>
                <a:latin typeface="조선굵은고딕"/>
                <a:ea typeface="조선굵은고딕"/>
                <a:cs typeface="조선굵은고딕"/>
                <a:sym typeface="조선굵은고딕"/>
              </a:defRPr>
            </a:lvl1pPr>
          </a:lstStyle>
          <a:p>
            <a:r>
              <a:t>01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77" name="A1. -."/>
          <p:cNvSpPr txBox="1"/>
          <p:nvPr/>
        </p:nvSpPr>
        <p:spPr>
          <a:xfrm>
            <a:off x="1002978" y="3579106"/>
            <a:ext cx="16539141" cy="662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3600" dirty="0"/>
              <a:t>A1</a:t>
            </a:r>
            <a:r>
              <a:rPr sz="3600" dirty="0" smtClean="0"/>
              <a:t>.</a:t>
            </a:r>
            <a:r>
              <a:rPr lang="en-US" sz="3600" dirty="0" smtClean="0"/>
              <a:t> </a:t>
            </a:r>
            <a:r>
              <a:rPr lang="ko-KR" altLang="en-US" sz="3600" dirty="0"/>
              <a:t>각 투표소 별로 입장할 때 </a:t>
            </a:r>
            <a:r>
              <a:rPr lang="ko-KR" altLang="en-US" sz="3600" dirty="0" smtClean="0"/>
              <a:t>관내사전투표와 </a:t>
            </a:r>
            <a:r>
              <a:rPr lang="ko-KR" altLang="en-US" sz="3600" dirty="0"/>
              <a:t>관외사전투표를 합쳐서</a:t>
            </a:r>
            <a:br>
              <a:rPr lang="ko-KR" altLang="en-US" sz="3600" dirty="0"/>
            </a:b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ㄱ</a:t>
            </a:r>
            <a:r>
              <a:rPr lang="en-US" altLang="ko-KR" sz="3600" dirty="0" smtClean="0"/>
              <a:t>)1</a:t>
            </a:r>
            <a:r>
              <a:rPr lang="ko-KR" altLang="en-US" sz="3600" dirty="0"/>
              <a:t>줄로 입장하면서 </a:t>
            </a:r>
            <a:r>
              <a:rPr lang="en-US" altLang="ko-KR" sz="3600" dirty="0"/>
              <a:t>2</a:t>
            </a:r>
            <a:r>
              <a:rPr lang="ko-KR" altLang="en-US" sz="3600" dirty="0"/>
              <a:t>줄로 갈라지는 경우가 있고</a:t>
            </a:r>
            <a:r>
              <a:rPr lang="en-US" altLang="ko-KR" sz="3600" dirty="0" smtClean="0"/>
              <a:t>, (</a:t>
            </a:r>
            <a:r>
              <a:rPr lang="ko-KR" altLang="en-US" sz="3600" dirty="0" smtClean="0"/>
              <a:t>ㄴ</a:t>
            </a:r>
            <a:r>
              <a:rPr lang="en-US" altLang="ko-KR" sz="3600" dirty="0" smtClean="0"/>
              <a:t>)</a:t>
            </a:r>
            <a:r>
              <a:rPr lang="ko-KR" altLang="en-US" sz="3600" dirty="0" smtClean="0"/>
              <a:t>아예 </a:t>
            </a:r>
            <a:r>
              <a:rPr lang="en-US" altLang="ko-KR" sz="3600" dirty="0"/>
              <a:t>2</a:t>
            </a:r>
            <a:r>
              <a:rPr lang="ko-KR" altLang="en-US" sz="3600" dirty="0" smtClean="0"/>
              <a:t>줄로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구분해서 입장시키는 </a:t>
            </a:r>
            <a:r>
              <a:rPr lang="ko-KR" altLang="en-US" sz="3600" dirty="0"/>
              <a:t>경우가 있습니다</a:t>
            </a:r>
            <a:r>
              <a:rPr lang="en-US" altLang="ko-KR" sz="3600" dirty="0" smtClean="0"/>
              <a:t>.</a:t>
            </a:r>
            <a:r>
              <a:rPr lang="ko-KR" altLang="en-US" sz="3600" dirty="0" smtClean="0"/>
              <a:t> 가장 중요한 촬영은 관내</a:t>
            </a:r>
            <a:r>
              <a:rPr lang="en-US" altLang="ko-KR" sz="3600" dirty="0" smtClean="0"/>
              <a:t>+</a:t>
            </a:r>
            <a:r>
              <a:rPr lang="ko-KR" altLang="en-US" sz="3600" dirty="0" smtClean="0"/>
              <a:t>관외 투표자수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모두를 촬영하는 것이고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그 다음으로 관내와 </a:t>
            </a:r>
            <a:r>
              <a:rPr lang="ko-KR" altLang="en-US" sz="3600" dirty="0" err="1" smtClean="0"/>
              <a:t>관외쪽을</a:t>
            </a:r>
            <a:r>
              <a:rPr lang="ko-KR" altLang="en-US" sz="3600" dirty="0" smtClean="0"/>
              <a:t> 촬영해 주시면 됩니다</a:t>
            </a:r>
            <a:r>
              <a:rPr lang="en-US" altLang="ko-KR" sz="3600" dirty="0" smtClean="0"/>
              <a:t>.</a:t>
            </a:r>
            <a:br>
              <a:rPr lang="en-US" altLang="ko-KR" sz="3600" dirty="0" smtClean="0"/>
            </a:br>
            <a:r>
              <a:rPr lang="ko-KR" altLang="en-US" sz="3600" dirty="0" smtClean="0"/>
              <a:t>가령 </a:t>
            </a: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ㄱ</a:t>
            </a:r>
            <a:r>
              <a:rPr lang="en-US" altLang="ko-KR" sz="3600" dirty="0" smtClean="0"/>
              <a:t>)</a:t>
            </a:r>
            <a:r>
              <a:rPr lang="ko-KR" altLang="en-US" sz="3600" dirty="0" smtClean="0"/>
              <a:t>의 경우 </a:t>
            </a:r>
            <a:r>
              <a:rPr lang="en-US" altLang="ko-KR" sz="3600" dirty="0" smtClean="0"/>
              <a:t>1</a:t>
            </a:r>
            <a:r>
              <a:rPr lang="ko-KR" altLang="en-US" sz="3600" dirty="0" smtClean="0"/>
              <a:t>줄로 입장하는 곳을 전체 촬영해주시는 것이 가장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중요하고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그 다음으로 여력이 있을 경우 </a:t>
            </a:r>
            <a:r>
              <a:rPr lang="ko-KR" altLang="en-US" sz="3600" dirty="0" err="1" smtClean="0"/>
              <a:t>관내쪽</a:t>
            </a:r>
            <a:r>
              <a:rPr lang="ko-KR" altLang="en-US" sz="3600" dirty="0" smtClean="0"/>
              <a:t> 또는 </a:t>
            </a:r>
            <a:r>
              <a:rPr lang="ko-KR" altLang="en-US" sz="3600" dirty="0" err="1" smtClean="0"/>
              <a:t>관외쪽을</a:t>
            </a:r>
            <a:r>
              <a:rPr lang="ko-KR" altLang="en-US" sz="3600" dirty="0" smtClean="0"/>
              <a:t> 선택해서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촬영해주시면 더 정확한 정보를 알 수 있어 도움이 됩니다</a:t>
            </a:r>
            <a:r>
              <a:rPr lang="en-US" altLang="ko-KR" sz="3600" dirty="0" smtClean="0"/>
              <a:t>.</a:t>
            </a:r>
          </a:p>
          <a:p>
            <a:r>
              <a:rPr lang="en-US" sz="3600" dirty="0" smtClean="0"/>
              <a:t>(</a:t>
            </a:r>
            <a:r>
              <a:rPr lang="ko-KR" altLang="en-US" sz="3600" dirty="0" smtClean="0"/>
              <a:t>ㄴ</a:t>
            </a:r>
            <a:r>
              <a:rPr lang="en-US" altLang="ko-KR" sz="3600" dirty="0" smtClean="0"/>
              <a:t>)</a:t>
            </a:r>
            <a:r>
              <a:rPr lang="ko-KR" altLang="en-US" sz="3600" dirty="0" smtClean="0"/>
              <a:t>의 경우에는 </a:t>
            </a:r>
            <a:r>
              <a:rPr lang="en-US" altLang="ko-KR" sz="3600" dirty="0" smtClean="0"/>
              <a:t>2</a:t>
            </a:r>
            <a:r>
              <a:rPr lang="ko-KR" altLang="en-US" sz="3600" dirty="0" smtClean="0"/>
              <a:t>곳 모두 촬영이 되어야 하고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여력이 안될 경우는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관내 사전투표만이라도 촬영해주시면 됩니다</a:t>
            </a:r>
            <a:r>
              <a:rPr lang="en-US" altLang="ko-KR" sz="3600" dirty="0" smtClean="0"/>
              <a:t>.</a:t>
            </a:r>
            <a:endParaRPr sz="3600" dirty="0"/>
          </a:p>
        </p:txBody>
      </p:sp>
      <p:sp>
        <p:nvSpPr>
          <p:cNvPr id="279" name="Q7. 관내, 관외 줄이 다를 시 꼭 두 곳을 촬영해야 하나요?"/>
          <p:cNvSpPr txBox="1"/>
          <p:nvPr/>
        </p:nvSpPr>
        <p:spPr>
          <a:xfrm>
            <a:off x="982658" y="2539077"/>
            <a:ext cx="1128420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t>Q7. 관내, 관외 줄이 다를 시 꼭 두 곳을 촬영해야 하나요?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76" name="Q8. &quot;트위치&quot;와 연계된 &quot;프리즘 라이브스튜디오&quot; 앱 이용과 AI앱 이용하는 것의…"/>
          <p:cNvSpPr txBox="1"/>
          <p:nvPr/>
        </p:nvSpPr>
        <p:spPr>
          <a:xfrm>
            <a:off x="971550" y="2730398"/>
            <a:ext cx="16452850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dirty="0"/>
              <a:t>Q8. "</a:t>
            </a:r>
            <a:r>
              <a:rPr dirty="0" err="1"/>
              <a:t>트위치"와</a:t>
            </a:r>
            <a:r>
              <a:rPr dirty="0"/>
              <a:t> </a:t>
            </a:r>
            <a:r>
              <a:rPr dirty="0" err="1"/>
              <a:t>연계된</a:t>
            </a:r>
            <a:r>
              <a:rPr dirty="0"/>
              <a:t> "</a:t>
            </a:r>
            <a:r>
              <a:rPr dirty="0" err="1"/>
              <a:t>프리즘</a:t>
            </a:r>
            <a:r>
              <a:rPr dirty="0"/>
              <a:t> </a:t>
            </a:r>
            <a:r>
              <a:rPr dirty="0" err="1"/>
              <a:t>라이브스튜디오</a:t>
            </a:r>
            <a:r>
              <a:rPr dirty="0"/>
              <a:t>" 앱 </a:t>
            </a:r>
            <a:r>
              <a:rPr dirty="0" err="1"/>
              <a:t>이용과</a:t>
            </a:r>
            <a:r>
              <a:rPr dirty="0"/>
              <a:t> </a:t>
            </a:r>
            <a:r>
              <a:rPr dirty="0" err="1"/>
              <a:t>AI앱</a:t>
            </a:r>
            <a:r>
              <a:rPr dirty="0"/>
              <a:t> </a:t>
            </a:r>
            <a:r>
              <a:rPr dirty="0" err="1"/>
              <a:t>이용하는</a:t>
            </a:r>
            <a:r>
              <a:rPr dirty="0"/>
              <a:t> </a:t>
            </a:r>
            <a:r>
              <a:rPr dirty="0" err="1" smtClean="0"/>
              <a:t>것의</a:t>
            </a:r>
            <a:r>
              <a:rPr lang="en-US" dirty="0" smtClean="0"/>
              <a:t> </a:t>
            </a:r>
            <a:r>
              <a:rPr dirty="0" err="1" smtClean="0"/>
              <a:t>차이점은</a:t>
            </a:r>
            <a:r>
              <a:rPr dirty="0" smtClean="0"/>
              <a:t> </a:t>
            </a:r>
            <a:r>
              <a:rPr dirty="0" err="1"/>
              <a:t>무엇인지</a:t>
            </a:r>
            <a:r>
              <a:rPr dirty="0"/>
              <a:t>.</a:t>
            </a:r>
          </a:p>
        </p:txBody>
      </p:sp>
      <p:sp>
        <p:nvSpPr>
          <p:cNvPr id="278" name="A2. -."/>
          <p:cNvSpPr txBox="1"/>
          <p:nvPr/>
        </p:nvSpPr>
        <p:spPr>
          <a:xfrm>
            <a:off x="991870" y="4753553"/>
            <a:ext cx="16284264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A2. </a:t>
            </a:r>
            <a:r>
              <a:rPr lang="ko-KR" altLang="en-US" dirty="0" err="1" smtClean="0"/>
              <a:t>트위치든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유투브든</a:t>
            </a:r>
            <a:r>
              <a:rPr lang="ko-KR" altLang="en-US" dirty="0" smtClean="0"/>
              <a:t> 결국은 영상 </a:t>
            </a:r>
            <a:r>
              <a:rPr lang="ko-KR" altLang="en-US" dirty="0" err="1" smtClean="0"/>
              <a:t>업로드하는</a:t>
            </a:r>
            <a:r>
              <a:rPr lang="ko-KR" altLang="en-US" dirty="0" smtClean="0"/>
              <a:t> 기능만 있는 것입니다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AI</a:t>
            </a:r>
            <a:r>
              <a:rPr lang="ko-KR" altLang="en-US" dirty="0" smtClean="0"/>
              <a:t>는 영상을 저장하면서 곧바로 숫자를 카운트하는 것이 다릅니다</a:t>
            </a:r>
            <a:r>
              <a:rPr lang="en-US" altLang="ko-K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304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83" name="Q9. 참관인과 감시단 두 일을 병행할 수 있나요?"/>
          <p:cNvSpPr txBox="1"/>
          <p:nvPr/>
        </p:nvSpPr>
        <p:spPr>
          <a:xfrm>
            <a:off x="982658" y="2539077"/>
            <a:ext cx="948283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t>Q9. 참관인과 감시단 두 일을 병행할 수 있나요?</a:t>
            </a:r>
          </a:p>
        </p:txBody>
      </p:sp>
      <p:sp>
        <p:nvSpPr>
          <p:cNvPr id="284" name="Q10. 촬영을 위한 스마트폰 저장 공간을 얼만큼 남겨 두어야 하나요?"/>
          <p:cNvSpPr txBox="1"/>
          <p:nvPr/>
        </p:nvSpPr>
        <p:spPr>
          <a:xfrm>
            <a:off x="937954" y="6483248"/>
            <a:ext cx="1348536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Q10. 촬영을 위한 스마트폰 저장 공간을 얼만큼 남겨 두어야 하나요?</a:t>
            </a:r>
          </a:p>
        </p:txBody>
      </p:sp>
      <p:sp>
        <p:nvSpPr>
          <p:cNvPr id="285" name="A1. -."/>
          <p:cNvSpPr txBox="1"/>
          <p:nvPr/>
        </p:nvSpPr>
        <p:spPr>
          <a:xfrm>
            <a:off x="1002978" y="3579106"/>
            <a:ext cx="5508878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lang="ko-KR" altLang="en-US" dirty="0" smtClean="0"/>
              <a:t>병행 불가능합니다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86" name="A2. -."/>
          <p:cNvSpPr txBox="1"/>
          <p:nvPr/>
        </p:nvSpPr>
        <p:spPr>
          <a:xfrm>
            <a:off x="958274" y="7992053"/>
            <a:ext cx="9748821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A2. </a:t>
            </a:r>
            <a:r>
              <a:rPr lang="en-US" dirty="0" smtClean="0"/>
              <a:t>15GB </a:t>
            </a:r>
            <a:r>
              <a:rPr lang="ko-KR" altLang="en-US" dirty="0" smtClean="0"/>
              <a:t>정도는 남겨두시길 권장합니다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90" name="Q11. 어르신 감시단을 위해 다운로드 및 따로 안내하는 부분이 있나요?"/>
          <p:cNvSpPr txBox="1"/>
          <p:nvPr/>
        </p:nvSpPr>
        <p:spPr>
          <a:xfrm>
            <a:off x="982658" y="2539077"/>
            <a:ext cx="1378610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Q11. 어르신 감시단을 위해 다운로드 및 따로 안내하는 부분이 있나요?</a:t>
            </a:r>
          </a:p>
        </p:txBody>
      </p:sp>
      <p:sp>
        <p:nvSpPr>
          <p:cNvPr id="291" name="Q12. 어린 자녀와 함께 감시단을 해도 되나요?"/>
          <p:cNvSpPr txBox="1"/>
          <p:nvPr/>
        </p:nvSpPr>
        <p:spPr>
          <a:xfrm>
            <a:off x="937954" y="6483248"/>
            <a:ext cx="90805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Q12. 어린 자녀와 함께 감시단을 해도 되나요?</a:t>
            </a:r>
          </a:p>
        </p:txBody>
      </p:sp>
      <p:sp>
        <p:nvSpPr>
          <p:cNvPr id="292" name="A1. -."/>
          <p:cNvSpPr txBox="1"/>
          <p:nvPr/>
        </p:nvSpPr>
        <p:spPr>
          <a:xfrm>
            <a:off x="1002978" y="3579106"/>
            <a:ext cx="9101207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lang="ko-KR" altLang="en-US" dirty="0" smtClean="0"/>
              <a:t>단체 문자 발송해서 안내 드립니다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293" name="A2. -."/>
          <p:cNvSpPr txBox="1"/>
          <p:nvPr/>
        </p:nvSpPr>
        <p:spPr>
          <a:xfrm>
            <a:off x="958274" y="7992053"/>
            <a:ext cx="3798474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A2. </a:t>
            </a:r>
            <a:r>
              <a:rPr lang="ko-KR" altLang="en-US" dirty="0" smtClean="0"/>
              <a:t>무방합니다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기타 질문 사항"/>
          <p:cNvSpPr txBox="1"/>
          <p:nvPr/>
        </p:nvSpPr>
        <p:spPr>
          <a:xfrm>
            <a:off x="505778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기타 질문 사항</a:t>
            </a:r>
          </a:p>
        </p:txBody>
      </p:sp>
      <p:sp>
        <p:nvSpPr>
          <p:cNvPr id="297" name="Q13. 감시단 활동 혼자 가능한 부분일가요?"/>
          <p:cNvSpPr txBox="1"/>
          <p:nvPr/>
        </p:nvSpPr>
        <p:spPr>
          <a:xfrm>
            <a:off x="982658" y="2539077"/>
            <a:ext cx="85090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t>Q13. 감시단 활동 혼자 가능한 부분일가요?</a:t>
            </a:r>
          </a:p>
        </p:txBody>
      </p:sp>
      <p:sp>
        <p:nvSpPr>
          <p:cNvPr id="299" name="A1. -."/>
          <p:cNvSpPr txBox="1"/>
          <p:nvPr/>
        </p:nvSpPr>
        <p:spPr>
          <a:xfrm>
            <a:off x="1002978" y="3579106"/>
            <a:ext cx="15771303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4000">
                <a:solidFill>
                  <a:srgbClr val="E93F33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A1. </a:t>
            </a:r>
            <a:r>
              <a:rPr lang="ko-KR" altLang="en-US" dirty="0" smtClean="0"/>
              <a:t>혼자 하기에는 어려움이 있고 특히 돌발상황 발생시 대응을 위해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조로 촬영하시는 것을 권장합니다</a:t>
            </a:r>
            <a:r>
              <a:rPr lang="en-US" altLang="ko-KR" dirty="0" smtClean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6013" y="2899141"/>
            <a:ext cx="13595350" cy="4864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5962" y="3261690"/>
            <a:ext cx="11873790" cy="313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684311" cy="30184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설치 프로그램"/>
          <p:cNvSpPr txBox="1"/>
          <p:nvPr/>
        </p:nvSpPr>
        <p:spPr>
          <a:xfrm>
            <a:off x="573290" y="522564"/>
            <a:ext cx="354334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설치 프로그램</a:t>
            </a:r>
          </a:p>
        </p:txBody>
      </p:sp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4236" y="2465661"/>
            <a:ext cx="4194901" cy="419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V3 Mobile Security"/>
          <p:cNvSpPr txBox="1"/>
          <p:nvPr/>
        </p:nvSpPr>
        <p:spPr>
          <a:xfrm>
            <a:off x="10038605" y="7502615"/>
            <a:ext cx="5086163" cy="738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V3 Mobile Security</a:t>
            </a:r>
          </a:p>
        </p:txBody>
      </p:sp>
      <p:sp>
        <p:nvSpPr>
          <p:cNvPr id="170" name="1) 보안 프로그램"/>
          <p:cNvSpPr txBox="1"/>
          <p:nvPr/>
        </p:nvSpPr>
        <p:spPr>
          <a:xfrm>
            <a:off x="1794615" y="3332776"/>
            <a:ext cx="4201293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/>
            </a:lvl1pPr>
          </a:lstStyle>
          <a:p>
            <a:r>
              <a:t>1) 보안 프로그램</a:t>
            </a:r>
          </a:p>
        </p:txBody>
      </p:sp>
      <p:sp>
        <p:nvSpPr>
          <p:cNvPr id="171" name="다운로드 방법: Play 스토어"/>
          <p:cNvSpPr txBox="1"/>
          <p:nvPr/>
        </p:nvSpPr>
        <p:spPr>
          <a:xfrm>
            <a:off x="1303517" y="5468523"/>
            <a:ext cx="6701779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/>
            </a:lvl1pPr>
          </a:lstStyle>
          <a:p>
            <a:r>
              <a:t>다운로드 방법: Play 스토어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684311" cy="30184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설치 프로그램"/>
          <p:cNvSpPr txBox="1"/>
          <p:nvPr/>
        </p:nvSpPr>
        <p:spPr>
          <a:xfrm>
            <a:off x="573290" y="522564"/>
            <a:ext cx="354334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설치 프로그램</a:t>
            </a:r>
          </a:p>
        </p:txBody>
      </p:sp>
      <p:sp>
        <p:nvSpPr>
          <p:cNvPr id="175" name="투표수 감시 AI"/>
          <p:cNvSpPr txBox="1"/>
          <p:nvPr/>
        </p:nvSpPr>
        <p:spPr>
          <a:xfrm>
            <a:off x="9877952" y="8105326"/>
            <a:ext cx="397882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 투표수 감시 AI </a:t>
            </a:r>
          </a:p>
        </p:txBody>
      </p:sp>
      <p:pic>
        <p:nvPicPr>
          <p:cNvPr id="176" name="(로고)_부정선거방지대 복사.png" descr="(로고)_부정선거방지대 복사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4130" y="1996550"/>
            <a:ext cx="5606464" cy="5606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다운로드 방법: 문자 안내"/>
          <p:cNvSpPr txBox="1"/>
          <p:nvPr/>
        </p:nvSpPr>
        <p:spPr>
          <a:xfrm>
            <a:off x="1303517" y="5468523"/>
            <a:ext cx="619747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/>
            </a:lvl1pPr>
          </a:lstStyle>
          <a:p>
            <a:r>
              <a:t>다운로드 방법: 문자 안내</a:t>
            </a:r>
          </a:p>
        </p:txBody>
      </p:sp>
      <p:sp>
        <p:nvSpPr>
          <p:cNvPr id="178" name="2) 촬영 프로그램"/>
          <p:cNvSpPr txBox="1"/>
          <p:nvPr/>
        </p:nvSpPr>
        <p:spPr>
          <a:xfrm>
            <a:off x="1794615" y="3332776"/>
            <a:ext cx="4201293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/>
            </a:lvl1pPr>
          </a:lstStyle>
          <a:p>
            <a:r>
              <a:t>2) 촬영 프로그램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530263" y="5106868"/>
            <a:ext cx="2853360" cy="45742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재난 문자 차단"/>
          <p:cNvSpPr txBox="1"/>
          <p:nvPr/>
        </p:nvSpPr>
        <p:spPr>
          <a:xfrm>
            <a:off x="6704031" y="4527859"/>
            <a:ext cx="7269669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r>
              <a:t>재난 문자 차단</a:t>
            </a:r>
          </a:p>
        </p:txBody>
      </p:sp>
      <p:sp>
        <p:nvSpPr>
          <p:cNvPr id="182" name="02"/>
          <p:cNvSpPr txBox="1"/>
          <p:nvPr/>
        </p:nvSpPr>
        <p:spPr>
          <a:xfrm>
            <a:off x="2881309" y="4083359"/>
            <a:ext cx="2613661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9000">
                <a:solidFill>
                  <a:srgbClr val="FFFFFF"/>
                </a:solidFill>
                <a:latin typeface="조선굵은고딕"/>
                <a:ea typeface="조선굵은고딕"/>
                <a:cs typeface="조선굵은고딕"/>
                <a:sym typeface="조선굵은고딕"/>
              </a:defRPr>
            </a:lvl1pPr>
          </a:lstStyle>
          <a:p>
            <a:r>
              <a:t>02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재난 문자 차단"/>
          <p:cNvSpPr txBox="1"/>
          <p:nvPr/>
        </p:nvSpPr>
        <p:spPr>
          <a:xfrm>
            <a:off x="573290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재난 문자 차단</a:t>
            </a:r>
          </a:p>
        </p:txBody>
      </p:sp>
      <p:pic>
        <p:nvPicPr>
          <p:cNvPr id="186" name="스크린샷 2022-03-02 오전 2.38.42.png" descr="스크린샷 2022-03-02 오전 2.38.42.png"/>
          <p:cNvPicPr>
            <a:picLocks noChangeAspect="1"/>
          </p:cNvPicPr>
          <p:nvPr/>
        </p:nvPicPr>
        <p:blipFill>
          <a:blip r:embed="rId3">
            <a:extLst/>
          </a:blip>
          <a:srcRect l="31550" t="36596" r="37438" b="46749"/>
          <a:stretch>
            <a:fillRect/>
          </a:stretch>
        </p:blipFill>
        <p:spPr>
          <a:xfrm>
            <a:off x="13243690" y="3684098"/>
            <a:ext cx="5104087" cy="1713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스크린샷 2022-03-02 오전 2.37.49.png" descr="스크린샷 2022-03-02 오전 2.37.49.png"/>
          <p:cNvPicPr>
            <a:picLocks noChangeAspect="1"/>
          </p:cNvPicPr>
          <p:nvPr/>
        </p:nvPicPr>
        <p:blipFill>
          <a:blip r:embed="rId4">
            <a:extLst/>
          </a:blip>
          <a:srcRect l="34133" t="16397" r="42145" b="9194"/>
          <a:stretch>
            <a:fillRect/>
          </a:stretch>
        </p:blipFill>
        <p:spPr>
          <a:xfrm>
            <a:off x="798116" y="1974493"/>
            <a:ext cx="3739817" cy="7331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스크린샷 2022-03-02 오전 2.37.54.png" descr="스크린샷 2022-03-02 오전 2.37.54.png"/>
          <p:cNvPicPr>
            <a:picLocks noChangeAspect="1"/>
          </p:cNvPicPr>
          <p:nvPr/>
        </p:nvPicPr>
        <p:blipFill>
          <a:blip r:embed="rId5">
            <a:extLst/>
          </a:blip>
          <a:srcRect l="34004" t="14639" r="41196" b="10034"/>
          <a:stretch>
            <a:fillRect/>
          </a:stretch>
        </p:blipFill>
        <p:spPr>
          <a:xfrm>
            <a:off x="5083921" y="1929249"/>
            <a:ext cx="3909688" cy="7422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스크린샷 2022-03-02 오전 2.37 복사.jpg" descr="스크린샷 2022-03-02 오전 2.37 복사.jpg"/>
          <p:cNvPicPr>
            <a:picLocks noChangeAspect="1"/>
          </p:cNvPicPr>
          <p:nvPr/>
        </p:nvPicPr>
        <p:blipFill>
          <a:blip r:embed="rId6">
            <a:extLst/>
          </a:blip>
          <a:srcRect r="5085" b="5118"/>
          <a:stretch>
            <a:fillRect/>
          </a:stretch>
        </p:blipFill>
        <p:spPr>
          <a:xfrm>
            <a:off x="9219422" y="1936393"/>
            <a:ext cx="4117425" cy="733197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1) 아이폰"/>
          <p:cNvSpPr txBox="1"/>
          <p:nvPr/>
        </p:nvSpPr>
        <p:spPr>
          <a:xfrm>
            <a:off x="4696559" y="554314"/>
            <a:ext cx="2179333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500"/>
            </a:lvl1pPr>
          </a:lstStyle>
          <a:p>
            <a:r>
              <a:t>1) 아이폰</a:t>
            </a:r>
          </a:p>
        </p:txBody>
      </p:sp>
      <p:sp>
        <p:nvSpPr>
          <p:cNvPr id="191" name="설정  → 알림 → 화면 아래 [긴급재난문자] &amp; [안전안내문자] 해제"/>
          <p:cNvSpPr txBox="1"/>
          <p:nvPr/>
        </p:nvSpPr>
        <p:spPr>
          <a:xfrm>
            <a:off x="4272470" y="9575787"/>
            <a:ext cx="991489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3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 설정  → 알림 → 화면 아래 [긴급재난문자] &amp; [안전안내문자] 해제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재난 문자 차단"/>
          <p:cNvSpPr txBox="1"/>
          <p:nvPr/>
        </p:nvSpPr>
        <p:spPr>
          <a:xfrm>
            <a:off x="573290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재난 문자 차단</a:t>
            </a:r>
          </a:p>
        </p:txBody>
      </p:sp>
      <p:sp>
        <p:nvSpPr>
          <p:cNvPr id="195" name="2) 안드로이드"/>
          <p:cNvSpPr txBox="1"/>
          <p:nvPr/>
        </p:nvSpPr>
        <p:spPr>
          <a:xfrm>
            <a:off x="4696559" y="554314"/>
            <a:ext cx="3168028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500"/>
            </a:lvl1pPr>
          </a:lstStyle>
          <a:p>
            <a:r>
              <a:t>2) 안드로이드</a:t>
            </a:r>
          </a:p>
        </p:txBody>
      </p:sp>
      <p:sp>
        <p:nvSpPr>
          <p:cNvPr id="196" name="설정  → 알림 → 화면 아래 [고급 설정] →"/>
          <p:cNvSpPr txBox="1"/>
          <p:nvPr/>
        </p:nvSpPr>
        <p:spPr>
          <a:xfrm>
            <a:off x="5768087" y="9486496"/>
            <a:ext cx="64234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3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 설정  → 알림 → 화면 아래 [고급 설정] → </a:t>
            </a:r>
          </a:p>
        </p:txBody>
      </p:sp>
      <p:pic>
        <p:nvPicPr>
          <p:cNvPr id="197" name="스크린샷 2022-03-02 오전 2.38.52.png" descr="스크린샷 2022-03-02 오전 2.38.52.png"/>
          <p:cNvPicPr>
            <a:picLocks noChangeAspect="1"/>
          </p:cNvPicPr>
          <p:nvPr/>
        </p:nvPicPr>
        <p:blipFill>
          <a:blip r:embed="rId3">
            <a:extLst/>
          </a:blip>
          <a:srcRect b="7198"/>
          <a:stretch>
            <a:fillRect/>
          </a:stretch>
        </p:blipFill>
        <p:spPr>
          <a:xfrm>
            <a:off x="1648193" y="1998477"/>
            <a:ext cx="4226308" cy="7036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스크린샷 2022-03-02 오전 2.38.58.png" descr="스크린샷 2022-03-02 오전 2.38.58.png"/>
          <p:cNvPicPr>
            <a:picLocks noChangeAspect="1"/>
          </p:cNvPicPr>
          <p:nvPr/>
        </p:nvPicPr>
        <p:blipFill>
          <a:blip r:embed="rId4">
            <a:extLst/>
          </a:blip>
          <a:srcRect l="34130" t="16349" r="41088" b="16349"/>
          <a:stretch>
            <a:fillRect/>
          </a:stretch>
        </p:blipFill>
        <p:spPr>
          <a:xfrm>
            <a:off x="7104657" y="2055032"/>
            <a:ext cx="4078802" cy="6923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스크린샷 2022-03-02 오전 2.39.03.png" descr="스크린샷 2022-03-02 오전 2.39.03.png"/>
          <p:cNvPicPr>
            <a:picLocks noChangeAspect="1"/>
          </p:cNvPicPr>
          <p:nvPr/>
        </p:nvPicPr>
        <p:blipFill>
          <a:blip r:embed="rId5">
            <a:extLst/>
          </a:blip>
          <a:srcRect l="34204" t="19234" r="41998" b="13090"/>
          <a:stretch>
            <a:fillRect/>
          </a:stretch>
        </p:blipFill>
        <p:spPr>
          <a:xfrm>
            <a:off x="12413484" y="2035783"/>
            <a:ext cx="3916853" cy="6961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Object 10" descr="Objec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809" y="1391464"/>
            <a:ext cx="3827868" cy="31360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재난 문자 차단"/>
          <p:cNvSpPr txBox="1"/>
          <p:nvPr/>
        </p:nvSpPr>
        <p:spPr>
          <a:xfrm>
            <a:off x="573290" y="522564"/>
            <a:ext cx="368690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b="1"/>
            </a:lvl1pPr>
          </a:lstStyle>
          <a:p>
            <a:r>
              <a:t>재난 문자 차단</a:t>
            </a:r>
          </a:p>
        </p:txBody>
      </p:sp>
      <p:sp>
        <p:nvSpPr>
          <p:cNvPr id="203" name="2) 안드로이드"/>
          <p:cNvSpPr txBox="1"/>
          <p:nvPr/>
        </p:nvSpPr>
        <p:spPr>
          <a:xfrm>
            <a:off x="4696559" y="554314"/>
            <a:ext cx="3168028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500"/>
            </a:lvl1pPr>
          </a:lstStyle>
          <a:p>
            <a:r>
              <a:t>2) 안드로이드</a:t>
            </a:r>
          </a:p>
        </p:txBody>
      </p:sp>
      <p:sp>
        <p:nvSpPr>
          <p:cNvPr id="204" name="→ 재난문자  → [긴급 재난 문자] &amp; [안전 안내 문자] 해제"/>
          <p:cNvSpPr txBox="1"/>
          <p:nvPr/>
        </p:nvSpPr>
        <p:spPr>
          <a:xfrm>
            <a:off x="4272470" y="9575787"/>
            <a:ext cx="859663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30000"/>
              </a:lnSpc>
              <a:defRPr sz="3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→ 재난문자  → [긴급 재난 문자] &amp; [안전 안내 문자] 해제</a:t>
            </a:r>
          </a:p>
        </p:txBody>
      </p:sp>
      <p:pic>
        <p:nvPicPr>
          <p:cNvPr id="205" name="스크린샷 2022-03-02 오전 2.39.06.png" descr="스크린샷 2022-03-02 오전 2.39.06.png"/>
          <p:cNvPicPr>
            <a:picLocks noChangeAspect="1"/>
          </p:cNvPicPr>
          <p:nvPr/>
        </p:nvPicPr>
        <p:blipFill>
          <a:blip r:embed="rId3">
            <a:extLst/>
          </a:blip>
          <a:srcRect l="33706" t="14721" r="42106" b="16713"/>
          <a:stretch>
            <a:fillRect/>
          </a:stretch>
        </p:blipFill>
        <p:spPr>
          <a:xfrm>
            <a:off x="4096012" y="1933389"/>
            <a:ext cx="3981004" cy="7053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스크린샷 2022-03-02 오전 2.39.08.png" descr="스크린샷 2022-03-02 오전 2.39.08.png"/>
          <p:cNvPicPr>
            <a:picLocks noChangeAspect="1"/>
          </p:cNvPicPr>
          <p:nvPr/>
        </p:nvPicPr>
        <p:blipFill>
          <a:blip r:embed="rId4">
            <a:extLst/>
          </a:blip>
          <a:srcRect l="34303" t="13321" r="42259" b="14499"/>
          <a:stretch>
            <a:fillRect/>
          </a:stretch>
        </p:blipFill>
        <p:spPr>
          <a:xfrm>
            <a:off x="9060549" y="1747454"/>
            <a:ext cx="3857692" cy="7425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530263" y="5106868"/>
            <a:ext cx="2853360" cy="45742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촬영 구비 용품"/>
          <p:cNvSpPr txBox="1"/>
          <p:nvPr/>
        </p:nvSpPr>
        <p:spPr>
          <a:xfrm>
            <a:off x="6704031" y="4527859"/>
            <a:ext cx="7269669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r>
              <a:t>촬영 구비 용품</a:t>
            </a:r>
          </a:p>
        </p:txBody>
      </p:sp>
      <p:sp>
        <p:nvSpPr>
          <p:cNvPr id="210" name="03"/>
          <p:cNvSpPr txBox="1"/>
          <p:nvPr/>
        </p:nvSpPr>
        <p:spPr>
          <a:xfrm>
            <a:off x="2881309" y="4083359"/>
            <a:ext cx="2613661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9000">
                <a:solidFill>
                  <a:srgbClr val="FFFFFF"/>
                </a:solidFill>
                <a:latin typeface="조선굵은고딕"/>
                <a:ea typeface="조선굵은고딕"/>
                <a:cs typeface="조선굵은고딕"/>
                <a:sym typeface="조선굵은고딕"/>
              </a:defRPr>
            </a:lvl1pPr>
          </a:lstStyle>
          <a:p>
            <a:r>
              <a:t>03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610</Words>
  <Application>Microsoft Office PowerPoint</Application>
  <PresentationFormat>사용자 지정</PresentationFormat>
  <Paragraphs>91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Arial</vt:lpstr>
      <vt:lpstr>조선굵은고딕</vt:lpstr>
      <vt:lpstr>Tw Cen MT</vt:lpstr>
      <vt:lpstr>Apple SD 산돌고딕 Neo 일반체</vt:lpstr>
      <vt:lpstr>맑은 고딕</vt:lpstr>
      <vt:lpstr>Calibri</vt:lpstr>
      <vt:lpstr>Apple SD 산돌고딕 Neo 볼드체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 민수</cp:lastModifiedBy>
  <cp:revision>4</cp:revision>
  <dcterms:modified xsi:type="dcterms:W3CDTF">2022-03-02T04:12:38Z</dcterms:modified>
</cp:coreProperties>
</file>